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8"/>
  </p:notesMasterIdLst>
  <p:handoutMasterIdLst>
    <p:handoutMasterId r:id="rId19"/>
  </p:handoutMasterIdLst>
  <p:sldIdLst>
    <p:sldId id="300" r:id="rId5"/>
    <p:sldId id="469" r:id="rId6"/>
    <p:sldId id="462" r:id="rId7"/>
    <p:sldId id="473" r:id="rId8"/>
    <p:sldId id="474" r:id="rId9"/>
    <p:sldId id="446" r:id="rId10"/>
    <p:sldId id="470" r:id="rId11"/>
    <p:sldId id="475" r:id="rId12"/>
    <p:sldId id="471" r:id="rId13"/>
    <p:sldId id="476" r:id="rId14"/>
    <p:sldId id="419" r:id="rId15"/>
    <p:sldId id="465"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3840">
          <p15:clr>
            <a:srgbClr val="A4A3A4"/>
          </p15:clr>
        </p15:guide>
        <p15:guide id="8"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002F6C"/>
    <a:srgbClr val="00A3E0"/>
    <a:srgbClr val="DBDFE4"/>
    <a:srgbClr val="EEEEEE"/>
    <a:srgbClr val="3CB5E9"/>
    <a:srgbClr val="414042"/>
    <a:srgbClr val="007396"/>
    <a:srgbClr val="F7F8F9"/>
    <a:srgbClr val="096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E8D70-72D4-4890-A581-96172CF089B7}" v="1" dt="2026-01-29T13:53:11.353"/>
    <p1510:client id="{932AABE7-B1CF-477C-ADFC-274C5D800C02}" v="1" dt="2026-01-28T19:39:10.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9" autoAdjust="0"/>
    <p:restoredTop sz="94660"/>
  </p:normalViewPr>
  <p:slideViewPr>
    <p:cSldViewPr snapToGrid="0" showGuides="1">
      <p:cViewPr varScale="1">
        <p:scale>
          <a:sx n="103" d="100"/>
          <a:sy n="103" d="100"/>
        </p:scale>
        <p:origin x="360" y="10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res, Alyssa (US)" userId="fde5da8f-dfdb-4539-8485-852c88b9044e" providerId="ADAL" clId="{5C49626B-92C4-4B92-A79F-F9F5AC9AE768}"/>
    <pc:docChg chg="modSld">
      <pc:chgData name="Ayres, Alyssa (US)" userId="fde5da8f-dfdb-4539-8485-852c88b9044e" providerId="ADAL" clId="{5C49626B-92C4-4B92-A79F-F9F5AC9AE768}" dt="2026-01-29T13:53:40.580" v="40" actId="1076"/>
      <pc:docMkLst>
        <pc:docMk/>
      </pc:docMkLst>
      <pc:sldChg chg="addSp modSp mod">
        <pc:chgData name="Ayres, Alyssa (US)" userId="fde5da8f-dfdb-4539-8485-852c88b9044e" providerId="ADAL" clId="{5C49626B-92C4-4B92-A79F-F9F5AC9AE768}" dt="2026-01-29T13:53:40.580" v="40" actId="1076"/>
        <pc:sldMkLst>
          <pc:docMk/>
          <pc:sldMk cId="2498576639" sldId="300"/>
        </pc:sldMkLst>
        <pc:spChg chg="add mod">
          <ac:chgData name="Ayres, Alyssa (US)" userId="fde5da8f-dfdb-4539-8485-852c88b9044e" providerId="ADAL" clId="{5C49626B-92C4-4B92-A79F-F9F5AC9AE768}" dt="2026-01-29T13:53:40.580" v="40" actId="1076"/>
          <ac:spMkLst>
            <pc:docMk/>
            <pc:sldMk cId="2498576639" sldId="300"/>
            <ac:spMk id="2" creationId="{7C20B17F-4164-19F9-812D-65C120AE30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B0925-D018-4694-8BD2-B89F172BCC04}" type="datetimeFigureOut">
              <a:rPr lang="en-US" smtClean="0"/>
              <a:t>1/29/2026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1C376-EA5F-40EB-B5C9-F210D82C3856}" type="slidenum">
              <a:rPr lang="en-US" smtClean="0"/>
              <a:t>‹#›</a:t>
            </a:fld>
            <a:endParaRPr lang="en-US"/>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5D99-016A-414A-B5D0-2B391DB0FAA8}"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F514-E216-4B0B-9B33-6FEA2EC08AD4}" type="slidenum">
              <a:rPr lang="en-US" smtClean="0"/>
              <a:t>‹#›</a:t>
            </a:fld>
            <a:endParaRPr lang="en-US"/>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91FA71E-0212-4DBE-A395-9FE7E0C98054}"/>
              </a:ext>
            </a:extLst>
          </p:cNvPr>
          <p:cNvSpPr/>
          <p:nvPr userDrawn="1"/>
        </p:nvSpPr>
        <p:spPr>
          <a:xfrm>
            <a:off x="-1" y="-54243"/>
            <a:ext cx="12192001" cy="4803982"/>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617D5-B90F-45FD-B3DA-A0A816BE6062}"/>
              </a:ext>
            </a:extLst>
          </p:cNvPr>
          <p:cNvSpPr/>
          <p:nvPr userDrawn="1"/>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B0DA0C76-AEC9-4E07-A095-29386CBD0975}"/>
              </a:ext>
            </a:extLst>
          </p:cNvPr>
          <p:cNvSpPr txBox="1">
            <a:spLocks/>
          </p:cNvSpPr>
          <p:nvPr userDrawn="1"/>
        </p:nvSpPr>
        <p:spPr>
          <a:xfrm>
            <a:off x="4370832" y="6556248"/>
            <a:ext cx="3465576"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800" dirty="0">
              <a:solidFill>
                <a:srgbClr val="414042"/>
              </a:solidFill>
            </a:endParaRPr>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pic>
        <p:nvPicPr>
          <p:cNvPr id="3" name="Picture 2">
            <a:extLst>
              <a:ext uri="{FF2B5EF4-FFF2-40B4-BE49-F238E27FC236}">
                <a16:creationId xmlns:a16="http://schemas.microsoft.com/office/drawing/2014/main" id="{D20CDAB2-5F36-8183-F2EC-12976822FF21}"/>
              </a:ext>
            </a:extLst>
          </p:cNvPr>
          <p:cNvPicPr>
            <a:picLocks noChangeAspect="1"/>
          </p:cNvPicPr>
          <p:nvPr userDrawn="1"/>
        </p:nvPicPr>
        <p:blipFill>
          <a:blip r:embed="rId2"/>
          <a:stretch>
            <a:fillRect/>
          </a:stretch>
        </p:blipFill>
        <p:spPr>
          <a:xfrm>
            <a:off x="8883805" y="5353162"/>
            <a:ext cx="2762560" cy="416509"/>
          </a:xfrm>
          <a:prstGeom prst="rect">
            <a:avLst/>
          </a:prstGeom>
        </p:spPr>
      </p:pic>
      <p:sp>
        <p:nvSpPr>
          <p:cNvPr id="6" name="Text Placeholder 22">
            <a:extLst>
              <a:ext uri="{FF2B5EF4-FFF2-40B4-BE49-F238E27FC236}">
                <a16:creationId xmlns:a16="http://schemas.microsoft.com/office/drawing/2014/main" id="{EC51FD09-7A7E-68BC-55B2-2AA99FDC3AB4}"/>
              </a:ext>
            </a:extLst>
          </p:cNvPr>
          <p:cNvSpPr>
            <a:spLocks noGrp="1"/>
          </p:cNvSpPr>
          <p:nvPr>
            <p:ph type="body" sz="quarter" idx="20" hasCustomPrompt="1"/>
          </p:nvPr>
        </p:nvSpPr>
        <p:spPr>
          <a:xfrm>
            <a:off x="640079" y="2743200"/>
            <a:ext cx="8937553" cy="881137"/>
          </a:xfrm>
          <a:prstGeom prst="rect">
            <a:avLst/>
          </a:prstGeom>
        </p:spPr>
        <p:txBody>
          <a:bodyPr/>
          <a:lstStyle>
            <a:lvl1pPr marL="0" indent="0" algn="l">
              <a:lnSpc>
                <a:spcPct val="100000"/>
              </a:lnSpc>
              <a:spcBef>
                <a:spcPts val="0"/>
              </a:spcBef>
              <a:buNone/>
              <a:defRPr lang="en-US" sz="4000" b="1" kern="1200" dirty="0" smtClean="0">
                <a:solidFill>
                  <a:schemeClr val="bg1"/>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Slide</a:t>
            </a:r>
          </a:p>
        </p:txBody>
      </p:sp>
    </p:spTree>
    <p:extLst>
      <p:ext uri="{BB962C8B-B14F-4D97-AF65-F5344CB8AC3E}">
        <p14:creationId xmlns:p14="http://schemas.microsoft.com/office/powerpoint/2010/main" val="9609649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s with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userDrawn="1"/>
        </p:nvSpPr>
        <p:spPr>
          <a:xfrm>
            <a:off x="0" y="3429001"/>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863943"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8" y="4798258"/>
            <a:ext cx="2999232"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78624" y="4798258"/>
            <a:ext cx="2998301"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459252" y="4798258"/>
            <a:ext cx="2998301"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Picture Placeholder 2">
            <a:extLst>
              <a:ext uri="{FF2B5EF4-FFF2-40B4-BE49-F238E27FC236}">
                <a16:creationId xmlns:a16="http://schemas.microsoft.com/office/drawing/2014/main" id="{C9FBEC01-9F7C-4B40-BB53-7CA71DF23C74}"/>
              </a:ext>
            </a:extLst>
          </p:cNvPr>
          <p:cNvSpPr>
            <a:spLocks noGrp="1"/>
          </p:cNvSpPr>
          <p:nvPr>
            <p:ph type="pic" sz="quarter" idx="26"/>
          </p:nvPr>
        </p:nvSpPr>
        <p:spPr>
          <a:xfrm>
            <a:off x="609598" y="1550504"/>
            <a:ext cx="2999232" cy="2961861"/>
          </a:xfrm>
          <a:prstGeom prst="rect">
            <a:avLst/>
          </a:prstGeom>
        </p:spPr>
        <p:txBody>
          <a:bodyPr/>
          <a:lstStyle>
            <a:lvl1pPr marL="0" indent="0">
              <a:buNone/>
              <a:defRPr/>
            </a:lvl1pPr>
          </a:lstStyle>
          <a:p>
            <a:endParaRPr lang="en-US" dirty="0"/>
          </a:p>
        </p:txBody>
      </p:sp>
      <p:sp>
        <p:nvSpPr>
          <p:cNvPr id="21" name="Picture Placeholder 2">
            <a:extLst>
              <a:ext uri="{FF2B5EF4-FFF2-40B4-BE49-F238E27FC236}">
                <a16:creationId xmlns:a16="http://schemas.microsoft.com/office/drawing/2014/main" id="{72BC0D6B-8A30-40EF-AB45-BA0C194FDCFF}"/>
              </a:ext>
            </a:extLst>
          </p:cNvPr>
          <p:cNvSpPr>
            <a:spLocks noGrp="1"/>
          </p:cNvSpPr>
          <p:nvPr>
            <p:ph type="pic" sz="quarter" idx="27"/>
          </p:nvPr>
        </p:nvSpPr>
        <p:spPr>
          <a:xfrm>
            <a:off x="4578624" y="1550504"/>
            <a:ext cx="2998301" cy="2961861"/>
          </a:xfrm>
          <a:prstGeom prst="rect">
            <a:avLst/>
          </a:prstGeom>
        </p:spPr>
        <p:txBody>
          <a:bodyPr/>
          <a:lstStyle>
            <a:lvl1pPr marL="0" indent="0">
              <a:buNone/>
              <a:defRPr/>
            </a:lvl1pPr>
          </a:lstStyle>
          <a:p>
            <a:endParaRPr lang="en-US"/>
          </a:p>
        </p:txBody>
      </p:sp>
      <p:sp>
        <p:nvSpPr>
          <p:cNvPr id="22" name="Picture Placeholder 2">
            <a:extLst>
              <a:ext uri="{FF2B5EF4-FFF2-40B4-BE49-F238E27FC236}">
                <a16:creationId xmlns:a16="http://schemas.microsoft.com/office/drawing/2014/main" id="{8957662E-BFCE-48F9-862F-DF8DE0A7D641}"/>
              </a:ext>
            </a:extLst>
          </p:cNvPr>
          <p:cNvSpPr>
            <a:spLocks noGrp="1"/>
          </p:cNvSpPr>
          <p:nvPr>
            <p:ph type="pic" sz="quarter" idx="28"/>
          </p:nvPr>
        </p:nvSpPr>
        <p:spPr>
          <a:xfrm>
            <a:off x="8459252" y="1553128"/>
            <a:ext cx="2998301" cy="2961861"/>
          </a:xfrm>
          <a:prstGeom prst="rect">
            <a:avLst/>
          </a:prstGeom>
        </p:spPr>
        <p:txBody>
          <a:bodyPr/>
          <a:lstStyle>
            <a:lvl1pPr marL="0" indent="0">
              <a:buNone/>
              <a:defRPr/>
            </a:lvl1pPr>
          </a:lstStyle>
          <a:p>
            <a:endParaRPr lang="en-US"/>
          </a:p>
        </p:txBody>
      </p:sp>
      <p:sp>
        <p:nvSpPr>
          <p:cNvPr id="24" name="Rectangle 23">
            <a:extLst>
              <a:ext uri="{FF2B5EF4-FFF2-40B4-BE49-F238E27FC236}">
                <a16:creationId xmlns:a16="http://schemas.microsoft.com/office/drawing/2014/main" id="{4E5BDAE9-2EE5-417A-9702-2126C0F04950}"/>
              </a:ext>
            </a:extLst>
          </p:cNvPr>
          <p:cNvSpPr/>
          <p:nvPr userDrawn="1"/>
        </p:nvSpPr>
        <p:spPr>
          <a:xfrm>
            <a:off x="609599"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FACE2B-855B-4182-8D2E-A51A7C6753C7}"/>
              </a:ext>
            </a:extLst>
          </p:cNvPr>
          <p:cNvSpPr/>
          <p:nvPr userDrawn="1"/>
        </p:nvSpPr>
        <p:spPr>
          <a:xfrm>
            <a:off x="4578624"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1DF8AB8-AA0C-4401-B96D-6646282EAFA9}"/>
              </a:ext>
            </a:extLst>
          </p:cNvPr>
          <p:cNvSpPr/>
          <p:nvPr userDrawn="1"/>
        </p:nvSpPr>
        <p:spPr>
          <a:xfrm>
            <a:off x="8459252"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F92FF717-122B-1601-73F6-FB3BCE7D9C2D}"/>
              </a:ext>
            </a:extLst>
          </p:cNvPr>
          <p:cNvSpPr txBox="1">
            <a:spLocks/>
          </p:cNvSpPr>
          <p:nvPr userDrawn="1"/>
        </p:nvSpPr>
        <p:spPr>
          <a:xfrm>
            <a:off x="356616" y="6554624"/>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800" b="0" dirty="0">
                <a:solidFill>
                  <a:srgbClr val="414042"/>
                </a:solidFill>
                <a:latin typeface="+mn-lt"/>
                <a:cs typeface="Arial" panose="020B0604020202020204" pitchFamily="34" charset="0"/>
              </a:rPr>
              <a:t>LOCKHEED MARTIN PROPRIETARY INFORMATION</a:t>
            </a:r>
          </a:p>
        </p:txBody>
      </p:sp>
      <p:grpSp>
        <p:nvGrpSpPr>
          <p:cNvPr id="4" name="Group 3">
            <a:extLst>
              <a:ext uri="{FF2B5EF4-FFF2-40B4-BE49-F238E27FC236}">
                <a16:creationId xmlns:a16="http://schemas.microsoft.com/office/drawing/2014/main" id="{C522AF72-7D09-7718-79FC-23C0F02E4214}"/>
              </a:ext>
            </a:extLst>
          </p:cNvPr>
          <p:cNvGrpSpPr/>
          <p:nvPr userDrawn="1"/>
        </p:nvGrpSpPr>
        <p:grpSpPr>
          <a:xfrm>
            <a:off x="9133049" y="6372686"/>
            <a:ext cx="3058950" cy="485314"/>
            <a:chOff x="9133049" y="6372686"/>
            <a:chExt cx="3058950" cy="485314"/>
          </a:xfrm>
        </p:grpSpPr>
        <p:pic>
          <p:nvPicPr>
            <p:cNvPr id="6" name="Picture 5">
              <a:extLst>
                <a:ext uri="{FF2B5EF4-FFF2-40B4-BE49-F238E27FC236}">
                  <a16:creationId xmlns:a16="http://schemas.microsoft.com/office/drawing/2014/main" id="{0111A947-29A3-BF11-1A63-EC436A3B7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7" name="Picture 6">
              <a:extLst>
                <a:ext uri="{FF2B5EF4-FFF2-40B4-BE49-F238E27FC236}">
                  <a16:creationId xmlns:a16="http://schemas.microsoft.com/office/drawing/2014/main" id="{FCA61104-9893-7D61-B81D-04B0520407B0}"/>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5" name="TextBox 4">
            <a:extLst>
              <a:ext uri="{FF2B5EF4-FFF2-40B4-BE49-F238E27FC236}">
                <a16:creationId xmlns:a16="http://schemas.microsoft.com/office/drawing/2014/main" id="{1BEC4113-64BB-2281-3CD4-188D84A29053}"/>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151015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983686"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600" y="5302002"/>
            <a:ext cx="2998301" cy="380029"/>
          </a:xfrm>
          <a:prstGeom prst="rect">
            <a:avLst/>
          </a:prstGeom>
        </p:spPr>
        <p:txBody>
          <a:bodyPr/>
          <a:lstStyle>
            <a:lvl1pPr marL="0" indent="0">
              <a:lnSpc>
                <a:spcPct val="100000"/>
              </a:lnSpc>
              <a:spcBef>
                <a:spcPts val="0"/>
              </a:spcBef>
              <a:buFont typeface="Arial" panose="020B0604020202020204" pitchFamily="34" charse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Chart Placeholder 8">
            <a:extLst>
              <a:ext uri="{FF2B5EF4-FFF2-40B4-BE49-F238E27FC236}">
                <a16:creationId xmlns:a16="http://schemas.microsoft.com/office/drawing/2014/main" id="{AB518037-F3DC-4DBC-AA07-629E5C8B49FC}"/>
              </a:ext>
            </a:extLst>
          </p:cNvPr>
          <p:cNvSpPr>
            <a:spLocks noGrp="1"/>
          </p:cNvSpPr>
          <p:nvPr>
            <p:ph type="chart" sz="quarter" idx="24"/>
          </p:nvPr>
        </p:nvSpPr>
        <p:spPr>
          <a:xfrm>
            <a:off x="609600" y="1258606"/>
            <a:ext cx="10972800" cy="3938869"/>
          </a:xfrm>
          <a:prstGeom prst="rect">
            <a:avLst/>
          </a:prstGeom>
          <a:solidFill>
            <a:schemeClr val="bg1"/>
          </a:solidFill>
        </p:spPr>
        <p:txBody>
          <a:bodyPr/>
          <a:lstStyle>
            <a:lvl1pPr marL="0" indent="0">
              <a:buNone/>
              <a:defRPr/>
            </a:lvl1pPr>
          </a:lstStyle>
          <a:p>
            <a:endParaRPr lang="en-US"/>
          </a:p>
        </p:txBody>
      </p:sp>
      <p:sp>
        <p:nvSpPr>
          <p:cNvPr id="5" name="Text Placeholder 12">
            <a:extLst>
              <a:ext uri="{FF2B5EF4-FFF2-40B4-BE49-F238E27FC236}">
                <a16:creationId xmlns:a16="http://schemas.microsoft.com/office/drawing/2014/main" id="{FCAD2B6C-443D-28D6-F18D-18F54A9EEC44}"/>
              </a:ext>
            </a:extLst>
          </p:cNvPr>
          <p:cNvSpPr>
            <a:spLocks noGrp="1"/>
          </p:cNvSpPr>
          <p:nvPr>
            <p:ph type="body" sz="quarter" idx="11" hasCustomPrompt="1"/>
          </p:nvPr>
        </p:nvSpPr>
        <p:spPr>
          <a:xfrm>
            <a:off x="609599" y="5804362"/>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2" name="Group 1">
            <a:extLst>
              <a:ext uri="{FF2B5EF4-FFF2-40B4-BE49-F238E27FC236}">
                <a16:creationId xmlns:a16="http://schemas.microsoft.com/office/drawing/2014/main" id="{CC8539D1-CD98-51D1-F7A5-CAEEFB3AD880}"/>
              </a:ext>
            </a:extLst>
          </p:cNvPr>
          <p:cNvGrpSpPr/>
          <p:nvPr userDrawn="1"/>
        </p:nvGrpSpPr>
        <p:grpSpPr>
          <a:xfrm>
            <a:off x="9133049" y="6372686"/>
            <a:ext cx="3058950" cy="485314"/>
            <a:chOff x="9133049" y="6372686"/>
            <a:chExt cx="3058950" cy="485314"/>
          </a:xfrm>
        </p:grpSpPr>
        <p:pic>
          <p:nvPicPr>
            <p:cNvPr id="3" name="Picture 2">
              <a:extLst>
                <a:ext uri="{FF2B5EF4-FFF2-40B4-BE49-F238E27FC236}">
                  <a16:creationId xmlns:a16="http://schemas.microsoft.com/office/drawing/2014/main" id="{D9A3AF1A-3C67-4F0B-04A4-30651C1DB3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6" name="Picture 5">
              <a:extLst>
                <a:ext uri="{FF2B5EF4-FFF2-40B4-BE49-F238E27FC236}">
                  <a16:creationId xmlns:a16="http://schemas.microsoft.com/office/drawing/2014/main" id="{1C8AD54A-8787-DB93-4C11-29C142509A96}"/>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4" name="TextBox 3">
            <a:extLst>
              <a:ext uri="{FF2B5EF4-FFF2-40B4-BE49-F238E27FC236}">
                <a16:creationId xmlns:a16="http://schemas.microsoft.com/office/drawing/2014/main" id="{00DE8E3D-FE09-94E9-C0A5-1D128FCB7DFA}"/>
              </a:ext>
            </a:extLst>
          </p:cNvPr>
          <p:cNvSpPr txBox="1"/>
          <p:nvPr userDrawn="1"/>
        </p:nvSpPr>
        <p:spPr>
          <a:xfrm>
            <a:off x="73152"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219584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1005457"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Text Placeholder 3">
            <a:extLst>
              <a:ext uri="{FF2B5EF4-FFF2-40B4-BE49-F238E27FC236}">
                <a16:creationId xmlns:a16="http://schemas.microsoft.com/office/drawing/2014/main" id="{BC59C980-A3D0-4EF8-9506-D402C5A6FD93}"/>
              </a:ext>
            </a:extLst>
          </p:cNvPr>
          <p:cNvSpPr>
            <a:spLocks noGrp="1"/>
          </p:cNvSpPr>
          <p:nvPr>
            <p:ph type="body" sz="quarter" idx="26" hasCustomPrompt="1"/>
          </p:nvPr>
        </p:nvSpPr>
        <p:spPr>
          <a:xfrm>
            <a:off x="609600" y="1341438"/>
            <a:ext cx="5324061" cy="3970097"/>
          </a:xfrm>
          <a:prstGeom prst="rect">
            <a:avLst/>
          </a:prstGeom>
          <a:noFill/>
        </p:spPr>
        <p:txBody>
          <a:bodyPr/>
          <a:lstStyle>
            <a:lvl1pPr>
              <a:lnSpc>
                <a:spcPct val="100000"/>
              </a:lnSpc>
              <a:spcBef>
                <a:spcPts val="600"/>
              </a:spcBef>
              <a:spcAft>
                <a:spcPts val="1200"/>
              </a:spcAft>
              <a:defRPr sz="1800"/>
            </a:lvl1pPr>
            <a:lvl2pPr marL="685800" indent="-228600">
              <a:lnSpc>
                <a:spcPct val="100000"/>
              </a:lnSpc>
              <a:spcBef>
                <a:spcPts val="600"/>
              </a:spcBef>
              <a:spcAft>
                <a:spcPts val="1200"/>
              </a:spcAft>
              <a:buFont typeface="Symbol" panose="05050102010706020507" pitchFamily="18" charset="2"/>
              <a:buChar char="-"/>
              <a:defRPr sz="1600"/>
            </a:lvl2pPr>
            <a:lvl3pPr>
              <a:lnSpc>
                <a:spcPct val="100000"/>
              </a:lnSpc>
              <a:spcBef>
                <a:spcPts val="600"/>
              </a:spcBef>
              <a:spcAft>
                <a:spcPts val="1200"/>
              </a:spcAft>
              <a:defRPr sz="1400"/>
            </a:lvl3pPr>
            <a:lvl4pPr marL="1600200" indent="-228600">
              <a:lnSpc>
                <a:spcPct val="100000"/>
              </a:lnSpc>
              <a:spcBef>
                <a:spcPts val="600"/>
              </a:spcBef>
              <a:spcAft>
                <a:spcPts val="1200"/>
              </a:spcAft>
              <a:buFont typeface="Symbol" panose="05050102010706020507" pitchFamily="18" charset="2"/>
              <a:buChar char="-"/>
              <a:defRPr sz="1200"/>
            </a:lvl4pPr>
            <a:lvl5pPr>
              <a:lnSpc>
                <a:spcPct val="100000"/>
              </a:lnSpc>
              <a:spcBef>
                <a:spcPts val="600"/>
              </a:spcBef>
              <a:spcAft>
                <a:spcPts val="1200"/>
              </a:spcAft>
              <a:defRPr sz="1200"/>
            </a:lvl5pPr>
            <a:lvl6pPr marL="2514600" indent="-228600">
              <a:lnSpc>
                <a:spcPct val="100000"/>
              </a:lnSpc>
              <a:spcBef>
                <a:spcPts val="600"/>
              </a:spcBef>
              <a:spcAft>
                <a:spcPts val="1200"/>
              </a:spcAft>
              <a:buFont typeface="Symbol" panose="05050102010706020507" pitchFamily="18" charset="2"/>
              <a:buChar char="-"/>
              <a:defRPr sz="1200"/>
            </a:lvl6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ext Placeholder 3">
            <a:extLst>
              <a:ext uri="{FF2B5EF4-FFF2-40B4-BE49-F238E27FC236}">
                <a16:creationId xmlns:a16="http://schemas.microsoft.com/office/drawing/2014/main" id="{34CC6854-32C8-45B3-B6D3-D2E66DF7D4C6}"/>
              </a:ext>
            </a:extLst>
          </p:cNvPr>
          <p:cNvSpPr>
            <a:spLocks noGrp="1"/>
          </p:cNvSpPr>
          <p:nvPr>
            <p:ph type="body" sz="quarter" idx="27" hasCustomPrompt="1"/>
          </p:nvPr>
        </p:nvSpPr>
        <p:spPr>
          <a:xfrm>
            <a:off x="6258341" y="1341437"/>
            <a:ext cx="5324061" cy="3970097"/>
          </a:xfrm>
          <a:prstGeom prst="rect">
            <a:avLst/>
          </a:prstGeom>
          <a:noFill/>
        </p:spPr>
        <p:txBody>
          <a:bodyPr/>
          <a:lstStyle>
            <a:lvl1pPr>
              <a:lnSpc>
                <a:spcPct val="100000"/>
              </a:lnSpc>
              <a:spcBef>
                <a:spcPts val="600"/>
              </a:spcBef>
              <a:spcAft>
                <a:spcPts val="1200"/>
              </a:spcAft>
              <a:defRPr sz="1800"/>
            </a:lvl1pPr>
            <a:lvl2pPr marL="685800" indent="-228600">
              <a:lnSpc>
                <a:spcPct val="100000"/>
              </a:lnSpc>
              <a:spcBef>
                <a:spcPts val="600"/>
              </a:spcBef>
              <a:spcAft>
                <a:spcPts val="1200"/>
              </a:spcAft>
              <a:buFont typeface="Symbol" panose="05050102010706020507" pitchFamily="18" charset="2"/>
              <a:buChar char="-"/>
              <a:defRPr sz="1600"/>
            </a:lvl2pPr>
            <a:lvl3pPr>
              <a:lnSpc>
                <a:spcPct val="100000"/>
              </a:lnSpc>
              <a:spcBef>
                <a:spcPts val="600"/>
              </a:spcBef>
              <a:spcAft>
                <a:spcPts val="1200"/>
              </a:spcAft>
              <a:defRPr sz="1400"/>
            </a:lvl3pPr>
            <a:lvl4pPr marL="1600200" indent="-228600">
              <a:lnSpc>
                <a:spcPct val="100000"/>
              </a:lnSpc>
              <a:spcBef>
                <a:spcPts val="600"/>
              </a:spcBef>
              <a:spcAft>
                <a:spcPts val="1200"/>
              </a:spcAft>
              <a:buFont typeface="Symbol" panose="05050102010706020507" pitchFamily="18" charset="2"/>
              <a:buChar char="-"/>
              <a:defRPr sz="1200"/>
            </a:lvl4pPr>
            <a:lvl5pPr>
              <a:lnSpc>
                <a:spcPct val="100000"/>
              </a:lnSpc>
              <a:spcBef>
                <a:spcPts val="600"/>
              </a:spcBef>
              <a:spcAft>
                <a:spcPts val="1200"/>
              </a:spcAft>
              <a:defRPr sz="1200"/>
            </a:lvl5pPr>
            <a:lvl6pPr marL="2514600" indent="-228600">
              <a:lnSpc>
                <a:spcPct val="100000"/>
              </a:lnSpc>
              <a:spcBef>
                <a:spcPts val="600"/>
              </a:spcBef>
              <a:spcAft>
                <a:spcPts val="1200"/>
              </a:spcAft>
              <a:buFont typeface="Symbol" panose="05050102010706020507" pitchFamily="18" charset="2"/>
              <a:buChar char="-"/>
              <a:defRPr sz="1200"/>
            </a:lvl6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Text Placeholder 12">
            <a:extLst>
              <a:ext uri="{FF2B5EF4-FFF2-40B4-BE49-F238E27FC236}">
                <a16:creationId xmlns:a16="http://schemas.microsoft.com/office/drawing/2014/main" id="{2AA9E988-1444-5E64-B3F6-5961B2D426E1}"/>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2" name="Group 1">
            <a:extLst>
              <a:ext uri="{FF2B5EF4-FFF2-40B4-BE49-F238E27FC236}">
                <a16:creationId xmlns:a16="http://schemas.microsoft.com/office/drawing/2014/main" id="{037A1C23-DB2A-3C30-0E13-68FEB9198F02}"/>
              </a:ext>
            </a:extLst>
          </p:cNvPr>
          <p:cNvGrpSpPr/>
          <p:nvPr userDrawn="1"/>
        </p:nvGrpSpPr>
        <p:grpSpPr>
          <a:xfrm>
            <a:off x="9133049" y="6372686"/>
            <a:ext cx="3058950" cy="485314"/>
            <a:chOff x="9133049" y="6372686"/>
            <a:chExt cx="3058950" cy="485314"/>
          </a:xfrm>
        </p:grpSpPr>
        <p:pic>
          <p:nvPicPr>
            <p:cNvPr id="3" name="Picture 2">
              <a:extLst>
                <a:ext uri="{FF2B5EF4-FFF2-40B4-BE49-F238E27FC236}">
                  <a16:creationId xmlns:a16="http://schemas.microsoft.com/office/drawing/2014/main" id="{AE08D145-1541-BB76-77A5-4CFDD4821A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6" name="Picture 5">
              <a:extLst>
                <a:ext uri="{FF2B5EF4-FFF2-40B4-BE49-F238E27FC236}">
                  <a16:creationId xmlns:a16="http://schemas.microsoft.com/office/drawing/2014/main" id="{156350E4-F0C0-A49A-E707-97727F6150C4}"/>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4" name="TextBox 3">
            <a:extLst>
              <a:ext uri="{FF2B5EF4-FFF2-40B4-BE49-F238E27FC236}">
                <a16:creationId xmlns:a16="http://schemas.microsoft.com/office/drawing/2014/main" id="{D2C31FCC-A5FE-C2CF-C0F7-E0ECA558E390}"/>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101514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Background">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1D4684-8BB0-4FE9-B1CB-B9F65E4F9DCA}"/>
              </a:ext>
            </a:extLst>
          </p:cNvPr>
          <p:cNvSpPr>
            <a:spLocks noGrp="1"/>
          </p:cNvSpPr>
          <p:nvPr>
            <p:ph type="pic" sz="quarter" idx="26"/>
          </p:nvPr>
        </p:nvSpPr>
        <p:spPr>
          <a:xfrm>
            <a:off x="0" y="3429000"/>
            <a:ext cx="12192000" cy="3428999"/>
          </a:xfrm>
          <a:prstGeom prst="rect">
            <a:avLst/>
          </a:prstGeom>
        </p:spPr>
        <p:txBody>
          <a:bodyPr anchor="b"/>
          <a:lstStyle>
            <a:lvl1pPr marL="0" indent="0">
              <a:buNone/>
              <a:defRPr/>
            </a:lvl1pPr>
          </a:lstStyle>
          <a:p>
            <a:endParaRPr lang="en-US" dirty="0"/>
          </a:p>
        </p:txBody>
      </p:sp>
      <p:sp>
        <p:nvSpPr>
          <p:cNvPr id="19" name="Text Placeholder 18">
            <a:extLst>
              <a:ext uri="{FF2B5EF4-FFF2-40B4-BE49-F238E27FC236}">
                <a16:creationId xmlns:a16="http://schemas.microsoft.com/office/drawing/2014/main" id="{A7DA89AA-3199-43A5-B716-88F9B206E89D}"/>
              </a:ext>
            </a:extLst>
          </p:cNvPr>
          <p:cNvSpPr>
            <a:spLocks noGrp="1"/>
          </p:cNvSpPr>
          <p:nvPr>
            <p:ph type="body" sz="quarter" idx="23"/>
          </p:nvPr>
        </p:nvSpPr>
        <p:spPr>
          <a:xfrm>
            <a:off x="609600"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2" name="Title 1">
            <a:extLst>
              <a:ext uri="{FF2B5EF4-FFF2-40B4-BE49-F238E27FC236}">
                <a16:creationId xmlns:a16="http://schemas.microsoft.com/office/drawing/2014/main" id="{CB37C666-26F7-4F2C-92CE-67B0C3E52D6B}"/>
              </a:ext>
            </a:extLst>
          </p:cNvPr>
          <p:cNvSpPr>
            <a:spLocks noGrp="1"/>
          </p:cNvSpPr>
          <p:nvPr>
            <p:ph type="title" hasCustomPrompt="1"/>
          </p:nvPr>
        </p:nvSpPr>
        <p:spPr>
          <a:xfrm>
            <a:off x="609600" y="504671"/>
            <a:ext cx="10983686" cy="684362"/>
          </a:xfrm>
          <a:prstGeom prst="rect">
            <a:avLst/>
          </a:prstGeom>
        </p:spPr>
        <p:txBody>
          <a:bodyPr/>
          <a:lstStyle>
            <a:lvl1pPr>
              <a:defRPr sz="2800" b="1" i="0">
                <a:solidFill>
                  <a:srgbClr val="002F6C"/>
                </a:solidFill>
                <a:latin typeface="+mn-lt"/>
                <a:cs typeface="Arial" panose="020B0604020202020204" pitchFamily="34" charset="0"/>
              </a:defRPr>
            </a:lvl1pPr>
          </a:lstStyle>
          <a:p>
            <a:r>
              <a:rPr lang="en-US" dirty="0"/>
              <a:t>Click to Edit Title Style</a:t>
            </a:r>
          </a:p>
        </p:txBody>
      </p:sp>
      <p:sp>
        <p:nvSpPr>
          <p:cNvPr id="11" name="Text Placeholder 18">
            <a:extLst>
              <a:ext uri="{FF2B5EF4-FFF2-40B4-BE49-F238E27FC236}">
                <a16:creationId xmlns:a16="http://schemas.microsoft.com/office/drawing/2014/main" id="{6E546E26-95A4-4F81-AEA4-F78B3F1908C4}"/>
              </a:ext>
            </a:extLst>
          </p:cNvPr>
          <p:cNvSpPr>
            <a:spLocks noGrp="1"/>
          </p:cNvSpPr>
          <p:nvPr>
            <p:ph type="body" sz="quarter" idx="27"/>
          </p:nvPr>
        </p:nvSpPr>
        <p:spPr>
          <a:xfrm>
            <a:off x="4596851"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 Placeholder 18">
            <a:extLst>
              <a:ext uri="{FF2B5EF4-FFF2-40B4-BE49-F238E27FC236}">
                <a16:creationId xmlns:a16="http://schemas.microsoft.com/office/drawing/2014/main" id="{1FFA57FE-AEF6-472C-8D21-CC48F53E9B2D}"/>
              </a:ext>
            </a:extLst>
          </p:cNvPr>
          <p:cNvSpPr>
            <a:spLocks noGrp="1"/>
          </p:cNvSpPr>
          <p:nvPr>
            <p:ph type="body" sz="quarter" idx="28"/>
          </p:nvPr>
        </p:nvSpPr>
        <p:spPr>
          <a:xfrm>
            <a:off x="8584102"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grpSp>
        <p:nvGrpSpPr>
          <p:cNvPr id="2" name="Group 1">
            <a:extLst>
              <a:ext uri="{FF2B5EF4-FFF2-40B4-BE49-F238E27FC236}">
                <a16:creationId xmlns:a16="http://schemas.microsoft.com/office/drawing/2014/main" id="{564CBB22-8DA5-45F3-DC73-5F55B7563929}"/>
              </a:ext>
            </a:extLst>
          </p:cNvPr>
          <p:cNvGrpSpPr/>
          <p:nvPr userDrawn="1"/>
        </p:nvGrpSpPr>
        <p:grpSpPr>
          <a:xfrm>
            <a:off x="9133049" y="6372686"/>
            <a:ext cx="3058950" cy="485314"/>
            <a:chOff x="9133049" y="6372686"/>
            <a:chExt cx="3058950" cy="485314"/>
          </a:xfrm>
        </p:grpSpPr>
        <p:pic>
          <p:nvPicPr>
            <p:cNvPr id="3" name="Picture 2">
              <a:extLst>
                <a:ext uri="{FF2B5EF4-FFF2-40B4-BE49-F238E27FC236}">
                  <a16:creationId xmlns:a16="http://schemas.microsoft.com/office/drawing/2014/main" id="{2CEFE68C-2428-7C9D-C4BE-12D5988AC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6" name="Picture 5">
              <a:extLst>
                <a:ext uri="{FF2B5EF4-FFF2-40B4-BE49-F238E27FC236}">
                  <a16:creationId xmlns:a16="http://schemas.microsoft.com/office/drawing/2014/main" id="{530E8DFB-1D27-E3B8-A7FD-8FFFE0CF8EC4}"/>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Tree>
    <p:extLst>
      <p:ext uri="{BB962C8B-B14F-4D97-AF65-F5344CB8AC3E}">
        <p14:creationId xmlns:p14="http://schemas.microsoft.com/office/powerpoint/2010/main" val="2742616006"/>
      </p:ext>
    </p:extLst>
  </p:cSld>
  <p:clrMapOvr>
    <a:masterClrMapping/>
  </p:clrMapOvr>
  <p:extLst>
    <p:ext uri="{DCECCB84-F9BA-43D5-87BE-67443E8EF086}">
      <p15:sldGuideLst xmlns:p15="http://schemas.microsoft.com/office/powerpoint/2012/main">
        <p15:guide id="1" orient="horz"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 Photo with Text Bloc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984631" cy="684362"/>
          </a:xfrm>
          <a:prstGeom prst="rect">
            <a:avLst/>
          </a:prstGeom>
        </p:spPr>
        <p:txBody>
          <a:bodyPr/>
          <a:lstStyle>
            <a:lvl1pPr>
              <a:defRPr sz="2800" b="1" i="0">
                <a:solidFill>
                  <a:srgbClr val="003478"/>
                </a:solidFill>
                <a:latin typeface="+mn-lt"/>
                <a:cs typeface="Calibri" panose="020F0502020204030204" pitchFamily="34" charset="0"/>
              </a:defRPr>
            </a:lvl1pPr>
          </a:lstStyle>
          <a:p>
            <a:r>
              <a:rPr lang="en-US" dirty="0"/>
              <a:t>Click to Edit Title Style</a:t>
            </a:r>
          </a:p>
        </p:txBody>
      </p:sp>
      <p:sp>
        <p:nvSpPr>
          <p:cNvPr id="11" name="Picture Placeholder 2">
            <a:extLst>
              <a:ext uri="{FF2B5EF4-FFF2-40B4-BE49-F238E27FC236}">
                <a16:creationId xmlns:a16="http://schemas.microsoft.com/office/drawing/2014/main" id="{29B4C5E7-2BAE-493F-BBFD-70C991434101}"/>
              </a:ext>
            </a:extLst>
          </p:cNvPr>
          <p:cNvSpPr>
            <a:spLocks noGrp="1"/>
          </p:cNvSpPr>
          <p:nvPr>
            <p:ph type="pic" sz="quarter" idx="14"/>
          </p:nvPr>
        </p:nvSpPr>
        <p:spPr>
          <a:xfrm>
            <a:off x="8060634" y="1619940"/>
            <a:ext cx="1696280" cy="1749425"/>
          </a:xfrm>
          <a:prstGeom prst="rect">
            <a:avLst/>
          </a:prstGeom>
        </p:spPr>
        <p:txBody>
          <a:bodyPr anchor="ctr"/>
          <a:lstStyle>
            <a:lvl1pPr marL="0" indent="0" algn="ctr">
              <a:buNone/>
              <a:defRPr/>
            </a:lvl1pPr>
          </a:lstStyle>
          <a:p>
            <a:endParaRPr lang="en-US" dirty="0"/>
          </a:p>
        </p:txBody>
      </p:sp>
      <p:sp>
        <p:nvSpPr>
          <p:cNvPr id="15" name="Picture Placeholder 2">
            <a:extLst>
              <a:ext uri="{FF2B5EF4-FFF2-40B4-BE49-F238E27FC236}">
                <a16:creationId xmlns:a16="http://schemas.microsoft.com/office/drawing/2014/main" id="{C54C5A27-7B3C-4273-A211-4F8CF1D0C8AF}"/>
              </a:ext>
            </a:extLst>
          </p:cNvPr>
          <p:cNvSpPr>
            <a:spLocks noGrp="1"/>
          </p:cNvSpPr>
          <p:nvPr>
            <p:ph type="pic" sz="quarter" idx="18"/>
          </p:nvPr>
        </p:nvSpPr>
        <p:spPr>
          <a:xfrm>
            <a:off x="9882808" y="1619940"/>
            <a:ext cx="1696280" cy="1749425"/>
          </a:xfrm>
          <a:prstGeom prst="rect">
            <a:avLst/>
          </a:prstGeom>
        </p:spPr>
        <p:txBody>
          <a:bodyPr anchor="ctr"/>
          <a:lstStyle>
            <a:lvl1pPr marL="0" indent="0" algn="ctr">
              <a:buNone/>
              <a:defRPr/>
            </a:lvl1pPr>
          </a:lstStyle>
          <a:p>
            <a:endParaRPr lang="en-US" dirty="0"/>
          </a:p>
        </p:txBody>
      </p:sp>
      <p:sp>
        <p:nvSpPr>
          <p:cNvPr id="16" name="Picture Placeholder 2">
            <a:extLst>
              <a:ext uri="{FF2B5EF4-FFF2-40B4-BE49-F238E27FC236}">
                <a16:creationId xmlns:a16="http://schemas.microsoft.com/office/drawing/2014/main" id="{C816A4C0-7387-4691-A213-8237D3C5C1FE}"/>
              </a:ext>
            </a:extLst>
          </p:cNvPr>
          <p:cNvSpPr>
            <a:spLocks noGrp="1"/>
          </p:cNvSpPr>
          <p:nvPr>
            <p:ph type="pic" sz="quarter" idx="19"/>
          </p:nvPr>
        </p:nvSpPr>
        <p:spPr>
          <a:xfrm>
            <a:off x="8054007" y="3531567"/>
            <a:ext cx="1696280" cy="1749425"/>
          </a:xfrm>
          <a:prstGeom prst="rect">
            <a:avLst/>
          </a:prstGeom>
        </p:spPr>
        <p:txBody>
          <a:bodyPr anchor="ctr"/>
          <a:lstStyle>
            <a:lvl1pPr marL="0" indent="0" algn="ctr">
              <a:buNone/>
              <a:defRPr/>
            </a:lvl1pPr>
          </a:lstStyle>
          <a:p>
            <a:endParaRPr lang="en-US" dirty="0"/>
          </a:p>
        </p:txBody>
      </p:sp>
      <p:sp>
        <p:nvSpPr>
          <p:cNvPr id="17" name="Picture Placeholder 2">
            <a:extLst>
              <a:ext uri="{FF2B5EF4-FFF2-40B4-BE49-F238E27FC236}">
                <a16:creationId xmlns:a16="http://schemas.microsoft.com/office/drawing/2014/main" id="{D43098FF-AC40-42B4-B12D-6ECFA4F0808E}"/>
              </a:ext>
            </a:extLst>
          </p:cNvPr>
          <p:cNvSpPr>
            <a:spLocks noGrp="1"/>
          </p:cNvSpPr>
          <p:nvPr>
            <p:ph type="pic" sz="quarter" idx="20"/>
          </p:nvPr>
        </p:nvSpPr>
        <p:spPr>
          <a:xfrm>
            <a:off x="9886120" y="3531567"/>
            <a:ext cx="1696280" cy="1749425"/>
          </a:xfrm>
          <a:prstGeom prst="rect">
            <a:avLst/>
          </a:prstGeom>
        </p:spPr>
        <p:txBody>
          <a:bodyPr anchor="ct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A3F9BCE2-3ADE-4F3D-B650-E42610BAF834}"/>
              </a:ext>
            </a:extLst>
          </p:cNvPr>
          <p:cNvSpPr>
            <a:spLocks noGrp="1"/>
          </p:cNvSpPr>
          <p:nvPr>
            <p:ph type="pic" sz="quarter" idx="21"/>
          </p:nvPr>
        </p:nvSpPr>
        <p:spPr>
          <a:xfrm>
            <a:off x="619540" y="1619940"/>
            <a:ext cx="1696280" cy="1749425"/>
          </a:xfrm>
          <a:prstGeom prst="rect">
            <a:avLst/>
          </a:prstGeom>
        </p:spPr>
        <p:txBody>
          <a:bodyPr anchor="ctr"/>
          <a:lstStyle>
            <a:lvl1pPr marL="0" indent="0" algn="ctr">
              <a:buNone/>
              <a:defRPr/>
            </a:lvl1pPr>
          </a:lstStyle>
          <a:p>
            <a:endParaRPr lang="en-US" dirty="0"/>
          </a:p>
        </p:txBody>
      </p:sp>
      <p:sp>
        <p:nvSpPr>
          <p:cNvPr id="19" name="Picture Placeholder 2">
            <a:extLst>
              <a:ext uri="{FF2B5EF4-FFF2-40B4-BE49-F238E27FC236}">
                <a16:creationId xmlns:a16="http://schemas.microsoft.com/office/drawing/2014/main" id="{17F0C345-FD44-4CB9-AA15-F9A7B0CA6DE7}"/>
              </a:ext>
            </a:extLst>
          </p:cNvPr>
          <p:cNvSpPr>
            <a:spLocks noGrp="1"/>
          </p:cNvSpPr>
          <p:nvPr>
            <p:ph type="pic" sz="quarter" idx="22"/>
          </p:nvPr>
        </p:nvSpPr>
        <p:spPr>
          <a:xfrm>
            <a:off x="2441714" y="1619940"/>
            <a:ext cx="1696280" cy="1749425"/>
          </a:xfrm>
          <a:prstGeom prst="rect">
            <a:avLst/>
          </a:prstGeom>
        </p:spPr>
        <p:txBody>
          <a:bodyPr anchor="ctr"/>
          <a:lstStyle>
            <a:lvl1pPr marL="0" indent="0" algn="ctr">
              <a:buNone/>
              <a:defRPr/>
            </a:lvl1pPr>
          </a:lstStyle>
          <a:p>
            <a:endParaRPr lang="en-US" dirty="0"/>
          </a:p>
        </p:txBody>
      </p:sp>
      <p:sp>
        <p:nvSpPr>
          <p:cNvPr id="20" name="Picture Placeholder 2">
            <a:extLst>
              <a:ext uri="{FF2B5EF4-FFF2-40B4-BE49-F238E27FC236}">
                <a16:creationId xmlns:a16="http://schemas.microsoft.com/office/drawing/2014/main" id="{14A06D38-ACF1-4C38-B96C-4A022CD87DCF}"/>
              </a:ext>
            </a:extLst>
          </p:cNvPr>
          <p:cNvSpPr>
            <a:spLocks noGrp="1"/>
          </p:cNvSpPr>
          <p:nvPr>
            <p:ph type="pic" sz="quarter" idx="23"/>
          </p:nvPr>
        </p:nvSpPr>
        <p:spPr>
          <a:xfrm>
            <a:off x="612913" y="3531567"/>
            <a:ext cx="1696280" cy="1749425"/>
          </a:xfrm>
          <a:prstGeom prst="rect">
            <a:avLst/>
          </a:prstGeom>
        </p:spPr>
        <p:txBody>
          <a:bodyPr anchor="ctr"/>
          <a:lstStyle>
            <a:lvl1pPr marL="0" indent="0" algn="ctr">
              <a:buNone/>
              <a:defRPr/>
            </a:lvl1pPr>
          </a:lstStyle>
          <a:p>
            <a:endParaRPr lang="en-US" dirty="0"/>
          </a:p>
        </p:txBody>
      </p:sp>
      <p:sp>
        <p:nvSpPr>
          <p:cNvPr id="21" name="Picture Placeholder 2">
            <a:extLst>
              <a:ext uri="{FF2B5EF4-FFF2-40B4-BE49-F238E27FC236}">
                <a16:creationId xmlns:a16="http://schemas.microsoft.com/office/drawing/2014/main" id="{3E961B3A-4844-482D-8E3E-7A2D4FC91565}"/>
              </a:ext>
            </a:extLst>
          </p:cNvPr>
          <p:cNvSpPr>
            <a:spLocks noGrp="1"/>
          </p:cNvSpPr>
          <p:nvPr>
            <p:ph type="pic" sz="quarter" idx="24"/>
          </p:nvPr>
        </p:nvSpPr>
        <p:spPr>
          <a:xfrm>
            <a:off x="2445026" y="3531567"/>
            <a:ext cx="1696280" cy="1749425"/>
          </a:xfrm>
          <a:prstGeom prst="rect">
            <a:avLst/>
          </a:prstGeom>
        </p:spPr>
        <p:txBody>
          <a:bodyPr anchor="ctr"/>
          <a:lstStyle>
            <a:lvl1pPr marL="0" indent="0" algn="ctr">
              <a:buNone/>
              <a:defRPr/>
            </a:lvl1pPr>
          </a:lstStyle>
          <a:p>
            <a:endParaRPr lang="en-US" dirty="0"/>
          </a:p>
        </p:txBody>
      </p:sp>
      <p:sp>
        <p:nvSpPr>
          <p:cNvPr id="22" name="Text Placeholder 21">
            <a:extLst>
              <a:ext uri="{FF2B5EF4-FFF2-40B4-BE49-F238E27FC236}">
                <a16:creationId xmlns:a16="http://schemas.microsoft.com/office/drawing/2014/main" id="{5E71B3E1-54DA-4FBD-B4D4-E14162E1B854}"/>
              </a:ext>
            </a:extLst>
          </p:cNvPr>
          <p:cNvSpPr>
            <a:spLocks noGrp="1"/>
          </p:cNvSpPr>
          <p:nvPr>
            <p:ph type="body" sz="quarter" idx="25"/>
          </p:nvPr>
        </p:nvSpPr>
        <p:spPr>
          <a:xfrm>
            <a:off x="4273208" y="1619941"/>
            <a:ext cx="3657600" cy="3657600"/>
          </a:xfrm>
          <a:prstGeom prst="rect">
            <a:avLst/>
          </a:prstGeom>
          <a:solidFill>
            <a:srgbClr val="003478"/>
          </a:solidFill>
        </p:spPr>
        <p:txBody>
          <a:bodyPr lIns="365760" rIns="365760" anchor="ctr"/>
          <a:lstStyle>
            <a:lvl1pPr marL="0" indent="0" algn="l">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
        <p:nvSpPr>
          <p:cNvPr id="5" name="Text Placeholder 12">
            <a:extLst>
              <a:ext uri="{FF2B5EF4-FFF2-40B4-BE49-F238E27FC236}">
                <a16:creationId xmlns:a16="http://schemas.microsoft.com/office/drawing/2014/main" id="{C386BB78-113E-72A3-1A10-779C47F4D8B9}"/>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2" name="Group 1">
            <a:extLst>
              <a:ext uri="{FF2B5EF4-FFF2-40B4-BE49-F238E27FC236}">
                <a16:creationId xmlns:a16="http://schemas.microsoft.com/office/drawing/2014/main" id="{3F758584-ECE1-F481-B358-7467C37E1790}"/>
              </a:ext>
            </a:extLst>
          </p:cNvPr>
          <p:cNvGrpSpPr/>
          <p:nvPr userDrawn="1"/>
        </p:nvGrpSpPr>
        <p:grpSpPr>
          <a:xfrm>
            <a:off x="9133049" y="6372686"/>
            <a:ext cx="3058950" cy="485314"/>
            <a:chOff x="9133049" y="6372686"/>
            <a:chExt cx="3058950" cy="485314"/>
          </a:xfrm>
        </p:grpSpPr>
        <p:pic>
          <p:nvPicPr>
            <p:cNvPr id="3" name="Picture 2">
              <a:extLst>
                <a:ext uri="{FF2B5EF4-FFF2-40B4-BE49-F238E27FC236}">
                  <a16:creationId xmlns:a16="http://schemas.microsoft.com/office/drawing/2014/main" id="{0DDC0A6E-5DEF-7E07-BF97-044EAB9B4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6" name="Picture 5">
              <a:extLst>
                <a:ext uri="{FF2B5EF4-FFF2-40B4-BE49-F238E27FC236}">
                  <a16:creationId xmlns:a16="http://schemas.microsoft.com/office/drawing/2014/main" id="{8F1DA883-40F4-9DF5-A250-44B6AA32EF13}"/>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4" name="TextBox 3">
            <a:extLst>
              <a:ext uri="{FF2B5EF4-FFF2-40B4-BE49-F238E27FC236}">
                <a16:creationId xmlns:a16="http://schemas.microsoft.com/office/drawing/2014/main" id="{8CE3AE62-3C01-8F04-8AE0-E82868DB4A24}"/>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96144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p:spTree>
      <p:nvGrpSpPr>
        <p:cNvPr id="1" name=""/>
        <p:cNvGrpSpPr/>
        <p:nvPr/>
      </p:nvGrpSpPr>
      <p:grpSpPr>
        <a:xfrm>
          <a:off x="0" y="0"/>
          <a:ext cx="0" cy="0"/>
          <a:chOff x="0" y="0"/>
          <a:chExt cx="0" cy="0"/>
        </a:xfrm>
      </p:grpSpPr>
      <p:sp>
        <p:nvSpPr>
          <p:cNvPr id="5" name="Content Placeholder 12">
            <a:extLst>
              <a:ext uri="{FF2B5EF4-FFF2-40B4-BE49-F238E27FC236}">
                <a16:creationId xmlns:a16="http://schemas.microsoft.com/office/drawing/2014/main" id="{673C045F-876A-487E-9097-CF25663536C5}"/>
              </a:ext>
            </a:extLst>
          </p:cNvPr>
          <p:cNvSpPr>
            <a:spLocks noGrp="1"/>
          </p:cNvSpPr>
          <p:nvPr>
            <p:ph sz="quarter" idx="12" hasCustomPrompt="1"/>
          </p:nvPr>
        </p:nvSpPr>
        <p:spPr>
          <a:xfrm>
            <a:off x="612648" y="1331304"/>
            <a:ext cx="10962862" cy="3707836"/>
          </a:xfrm>
          <a:prstGeom prst="rect">
            <a:avLst/>
          </a:prstGeom>
        </p:spPr>
        <p:txBody>
          <a:bodyPr/>
          <a:lstStyle>
            <a:lvl1pPr marL="0" indent="0">
              <a:buFontTx/>
              <a:buNone/>
              <a:defRPr sz="1800" baseline="0">
                <a:solidFill>
                  <a:schemeClr val="tx1"/>
                </a:solidFill>
                <a:latin typeface="Arial" panose="020B0604020202020204" pitchFamily="34" charset="0"/>
                <a:cs typeface="Arial" panose="020B0604020202020204" pitchFamily="34" charset="0"/>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edit text</a:t>
            </a:r>
          </a:p>
        </p:txBody>
      </p:sp>
      <p:sp>
        <p:nvSpPr>
          <p:cNvPr id="6" name="Title 1">
            <a:extLst>
              <a:ext uri="{FF2B5EF4-FFF2-40B4-BE49-F238E27FC236}">
                <a16:creationId xmlns:a16="http://schemas.microsoft.com/office/drawing/2014/main" id="{DE6E007D-4A49-4350-A5D2-296D7DED613E}"/>
              </a:ext>
            </a:extLst>
          </p:cNvPr>
          <p:cNvSpPr>
            <a:spLocks noGrp="1"/>
          </p:cNvSpPr>
          <p:nvPr>
            <p:ph type="title" hasCustomPrompt="1"/>
          </p:nvPr>
        </p:nvSpPr>
        <p:spPr>
          <a:xfrm>
            <a:off x="612648" y="504671"/>
            <a:ext cx="10984633" cy="684362"/>
          </a:xfrm>
          <a:prstGeom prst="rect">
            <a:avLst/>
          </a:prstGeom>
        </p:spPr>
        <p:txBody>
          <a:bodyPr/>
          <a:lstStyle>
            <a:lvl1pPr>
              <a:defRPr sz="2800" b="1" i="0">
                <a:solidFill>
                  <a:srgbClr val="003478"/>
                </a:solidFill>
                <a:latin typeface="Arial" panose="020B0604020202020204" pitchFamily="34" charset="0"/>
                <a:cs typeface="Arial" panose="020B0604020202020204" pitchFamily="34" charset="0"/>
              </a:defRPr>
            </a:lvl1pPr>
          </a:lstStyle>
          <a:p>
            <a:r>
              <a:rPr lang="en-US" dirty="0"/>
              <a:t>Click to Edit Title Style</a:t>
            </a:r>
          </a:p>
        </p:txBody>
      </p:sp>
      <p:sp>
        <p:nvSpPr>
          <p:cNvPr id="7" name="Text Placeholder 2">
            <a:extLst>
              <a:ext uri="{FF2B5EF4-FFF2-40B4-BE49-F238E27FC236}">
                <a16:creationId xmlns:a16="http://schemas.microsoft.com/office/drawing/2014/main" id="{A8CA206A-CB1D-4E4E-8256-938ED74FCA69}"/>
              </a:ext>
            </a:extLst>
          </p:cNvPr>
          <p:cNvSpPr>
            <a:spLocks noGrp="1"/>
          </p:cNvSpPr>
          <p:nvPr>
            <p:ph type="body" sz="quarter" idx="14" hasCustomPrompt="1"/>
          </p:nvPr>
        </p:nvSpPr>
        <p:spPr>
          <a:xfrm>
            <a:off x="612910" y="5206735"/>
            <a:ext cx="5108023" cy="238125"/>
          </a:xfrm>
          <a:prstGeom prst="rect">
            <a:avLst/>
          </a:prstGeom>
        </p:spPr>
        <p:txBody>
          <a:bodyPr/>
          <a:lstStyle>
            <a:lvl1pPr marL="0" indent="0">
              <a:buNone/>
              <a:defRPr sz="1000">
                <a:latin typeface="Arial" panose="020B0604020202020204" pitchFamily="34" charset="0"/>
              </a:defRPr>
            </a:lvl1pPr>
            <a:lvl2pPr marL="457200" indent="0">
              <a:buNone/>
              <a:defRPr sz="1000">
                <a:latin typeface="Arial Nova Cond" panose="020B0604020202020204" pitchFamily="34" charset="0"/>
              </a:defRPr>
            </a:lvl2pPr>
            <a:lvl3pPr marL="914400" indent="0">
              <a:buNone/>
              <a:defRPr sz="1000">
                <a:latin typeface="Arial Nova Cond" panose="020B0604020202020204" pitchFamily="34" charset="0"/>
              </a:defRPr>
            </a:lvl3pPr>
            <a:lvl4pPr marL="1371600" indent="0">
              <a:buNone/>
              <a:defRPr sz="1000">
                <a:latin typeface="Arial Nova Cond" panose="020B0604020202020204" pitchFamily="34" charset="0"/>
              </a:defRPr>
            </a:lvl4pPr>
            <a:lvl5pPr marL="1828800" indent="0">
              <a:buNone/>
              <a:defRPr sz="1000">
                <a:latin typeface="Arial Nova Cond"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Footnote</a:t>
            </a:r>
          </a:p>
        </p:txBody>
      </p:sp>
      <p:sp>
        <p:nvSpPr>
          <p:cNvPr id="8" name="Text Placeholder 12">
            <a:extLst>
              <a:ext uri="{FF2B5EF4-FFF2-40B4-BE49-F238E27FC236}">
                <a16:creationId xmlns:a16="http://schemas.microsoft.com/office/drawing/2014/main" id="{E04CEAC4-5E47-14AB-3A81-6C2468206472}"/>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2" name="Group 1">
            <a:extLst>
              <a:ext uri="{FF2B5EF4-FFF2-40B4-BE49-F238E27FC236}">
                <a16:creationId xmlns:a16="http://schemas.microsoft.com/office/drawing/2014/main" id="{F011D703-3B71-95A3-5B15-C6A4D9DA9305}"/>
              </a:ext>
            </a:extLst>
          </p:cNvPr>
          <p:cNvGrpSpPr/>
          <p:nvPr userDrawn="1"/>
        </p:nvGrpSpPr>
        <p:grpSpPr>
          <a:xfrm>
            <a:off x="9133049" y="6372686"/>
            <a:ext cx="3058950" cy="485314"/>
            <a:chOff x="9133049" y="6372686"/>
            <a:chExt cx="3058950" cy="485314"/>
          </a:xfrm>
        </p:grpSpPr>
        <p:pic>
          <p:nvPicPr>
            <p:cNvPr id="3" name="Picture 2">
              <a:extLst>
                <a:ext uri="{FF2B5EF4-FFF2-40B4-BE49-F238E27FC236}">
                  <a16:creationId xmlns:a16="http://schemas.microsoft.com/office/drawing/2014/main" id="{45DF24E5-A600-5242-246C-6C4C188729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9" name="Picture 8">
              <a:extLst>
                <a:ext uri="{FF2B5EF4-FFF2-40B4-BE49-F238E27FC236}">
                  <a16:creationId xmlns:a16="http://schemas.microsoft.com/office/drawing/2014/main" id="{A365637D-2634-5FD6-9556-09A5BD5498DA}"/>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4" name="TextBox 3">
            <a:extLst>
              <a:ext uri="{FF2B5EF4-FFF2-40B4-BE49-F238E27FC236}">
                <a16:creationId xmlns:a16="http://schemas.microsoft.com/office/drawing/2014/main" id="{DB253AF9-EF5E-6A8C-1936-5C5C44F3A04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184088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1482511" y="3009440"/>
            <a:ext cx="9218621" cy="650277"/>
          </a:xfrm>
          <a:prstGeom prst="rect">
            <a:avLst/>
          </a:prstGeom>
        </p:spPr>
        <p:txBody>
          <a:bodyPr/>
          <a:lstStyle>
            <a:lvl1pPr algn="ctr">
              <a:defRPr sz="3600" b="1">
                <a:solidFill>
                  <a:srgbClr val="003478"/>
                </a:solidFill>
                <a:latin typeface="Arial" panose="020B0604020202020204" pitchFamily="34" charset="0"/>
                <a:cs typeface="Arial" panose="020B0604020202020204" pitchFamily="34" charset="0"/>
              </a:defRPr>
            </a:lvl1pPr>
          </a:lstStyle>
          <a:p>
            <a:r>
              <a:rPr lang="en-US" dirty="0"/>
              <a:t>Transition Slide</a:t>
            </a:r>
          </a:p>
        </p:txBody>
      </p:sp>
      <p:cxnSp>
        <p:nvCxnSpPr>
          <p:cNvPr id="4" name="Straight Connector 3">
            <a:extLst>
              <a:ext uri="{FF2B5EF4-FFF2-40B4-BE49-F238E27FC236}">
                <a16:creationId xmlns:a16="http://schemas.microsoft.com/office/drawing/2014/main" id="{47064096-BC33-4BE5-921C-3C44EFC9E5AC}"/>
              </a:ext>
            </a:extLst>
          </p:cNvPr>
          <p:cNvCxnSpPr>
            <a:cxnSpLocks/>
          </p:cNvCxnSpPr>
          <p:nvPr userDrawn="1"/>
        </p:nvCxnSpPr>
        <p:spPr>
          <a:xfrm>
            <a:off x="5406021" y="4128578"/>
            <a:ext cx="1371600" cy="0"/>
          </a:xfrm>
          <a:prstGeom prst="line">
            <a:avLst/>
          </a:prstGeom>
          <a:ln w="57150">
            <a:solidFill>
              <a:srgbClr val="0034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66979"/>
      </p:ext>
    </p:extLst>
  </p:cSld>
  <p:clrMapOvr>
    <a:masterClrMapping/>
  </p:clrMapOvr>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rgbClr val="00347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0B67E-E42D-187F-1790-1AFBC4B7F9D2}"/>
              </a:ext>
            </a:extLst>
          </p:cNvPr>
          <p:cNvPicPr>
            <a:picLocks noChangeAspect="1"/>
          </p:cNvPicPr>
          <p:nvPr userDrawn="1"/>
        </p:nvPicPr>
        <p:blipFill>
          <a:blip r:embed="rId2"/>
          <a:stretch>
            <a:fillRect/>
          </a:stretch>
        </p:blipFill>
        <p:spPr>
          <a:xfrm>
            <a:off x="2025030" y="2668858"/>
            <a:ext cx="8091658" cy="1219973"/>
          </a:xfrm>
          <a:prstGeom prst="rect">
            <a:avLst/>
          </a:prstGeom>
        </p:spPr>
      </p:pic>
    </p:spTree>
    <p:extLst>
      <p:ext uri="{BB962C8B-B14F-4D97-AF65-F5344CB8AC3E}">
        <p14:creationId xmlns:p14="http://schemas.microsoft.com/office/powerpoint/2010/main" val="1199909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5"/>
          <p:cNvSpPr>
            <a:spLocks/>
          </p:cNvSpPr>
          <p:nvPr userDrawn="1"/>
        </p:nvSpPr>
        <p:spPr bwMode="auto">
          <a:xfrm>
            <a:off x="9503834" y="153989"/>
            <a:ext cx="2313517" cy="606425"/>
          </a:xfrm>
          <a:custGeom>
            <a:avLst/>
            <a:gdLst>
              <a:gd name="T0" fmla="*/ 2147483647 w 1202"/>
              <a:gd name="T1" fmla="*/ 331486190 h 433"/>
              <a:gd name="T2" fmla="*/ 2054641577 w 1202"/>
              <a:gd name="T3" fmla="*/ 331486190 h 433"/>
              <a:gd name="T4" fmla="*/ 2147483647 w 1202"/>
              <a:gd name="T5" fmla="*/ 0 h 433"/>
              <a:gd name="T6" fmla="*/ 1781661929 w 1202"/>
              <a:gd name="T7" fmla="*/ 331486190 h 433"/>
              <a:gd name="T8" fmla="*/ 8335014 w 1202"/>
              <a:gd name="T9" fmla="*/ 331486190 h 433"/>
              <a:gd name="T10" fmla="*/ 0 w 1202"/>
              <a:gd name="T11" fmla="*/ 333446918 h 433"/>
              <a:gd name="T12" fmla="*/ 8335014 w 1202"/>
              <a:gd name="T13" fmla="*/ 335409046 h 433"/>
              <a:gd name="T14" fmla="*/ 281314662 w 1202"/>
              <a:gd name="T15" fmla="*/ 339331901 h 433"/>
              <a:gd name="T16" fmla="*/ 881452991 w 1202"/>
              <a:gd name="T17" fmla="*/ 347177612 h 433"/>
              <a:gd name="T18" fmla="*/ 1750404905 w 1202"/>
              <a:gd name="T19" fmla="*/ 358946179 h 433"/>
              <a:gd name="T20" fmla="*/ 1589950833 w 1202"/>
              <a:gd name="T21" fmla="*/ 498209649 h 433"/>
              <a:gd name="T22" fmla="*/ 1533687323 w 1202"/>
              <a:gd name="T23" fmla="*/ 551168898 h 433"/>
              <a:gd name="T24" fmla="*/ 1537854830 w 1202"/>
              <a:gd name="T25" fmla="*/ 551168898 h 433"/>
              <a:gd name="T26" fmla="*/ 1606620861 w 1202"/>
              <a:gd name="T27" fmla="*/ 498209649 h 433"/>
              <a:gd name="T28" fmla="*/ 1783744961 w 1202"/>
              <a:gd name="T29" fmla="*/ 360908307 h 433"/>
              <a:gd name="T30" fmla="*/ 2006713081 w 1202"/>
              <a:gd name="T31" fmla="*/ 360908307 h 433"/>
              <a:gd name="T32" fmla="*/ 1983791071 w 1202"/>
              <a:gd name="T33" fmla="*/ 441327544 h 433"/>
              <a:gd name="T34" fmla="*/ 1962953536 w 1202"/>
              <a:gd name="T35" fmla="*/ 519786055 h 433"/>
              <a:gd name="T36" fmla="*/ 1502430299 w 1202"/>
              <a:gd name="T37" fmla="*/ 719854485 h 433"/>
              <a:gd name="T38" fmla="*/ 1248205155 w 1202"/>
              <a:gd name="T39" fmla="*/ 831656567 h 433"/>
              <a:gd name="T40" fmla="*/ 1252372662 w 1202"/>
              <a:gd name="T41" fmla="*/ 833618695 h 433"/>
              <a:gd name="T42" fmla="*/ 1492010810 w 1202"/>
              <a:gd name="T43" fmla="*/ 735545907 h 433"/>
              <a:gd name="T44" fmla="*/ 1956701553 w 1202"/>
              <a:gd name="T45" fmla="*/ 545283915 h 433"/>
              <a:gd name="T46" fmla="*/ 1900439487 w 1202"/>
              <a:gd name="T47" fmla="*/ 761045168 h 433"/>
              <a:gd name="T48" fmla="*/ 1875433002 w 1202"/>
              <a:gd name="T49" fmla="*/ 843425133 h 433"/>
              <a:gd name="T50" fmla="*/ 1875433002 w 1202"/>
              <a:gd name="T51" fmla="*/ 847347989 h 433"/>
              <a:gd name="T52" fmla="*/ 1883768016 w 1202"/>
              <a:gd name="T53" fmla="*/ 845387261 h 433"/>
              <a:gd name="T54" fmla="*/ 1915025040 w 1202"/>
              <a:gd name="T55" fmla="*/ 759083040 h 433"/>
              <a:gd name="T56" fmla="*/ 1983791071 w 1202"/>
              <a:gd name="T57" fmla="*/ 533515349 h 433"/>
              <a:gd name="T58" fmla="*/ 2147483647 w 1202"/>
              <a:gd name="T59" fmla="*/ 458981094 h 433"/>
              <a:gd name="T60" fmla="*/ 2147483647 w 1202"/>
              <a:gd name="T61" fmla="*/ 390329023 h 433"/>
              <a:gd name="T62" fmla="*/ 2147483647 w 1202"/>
              <a:gd name="T63" fmla="*/ 331486190 h 433"/>
              <a:gd name="T64" fmla="*/ 1821253967 w 1202"/>
              <a:gd name="T65" fmla="*/ 331486190 h 433"/>
              <a:gd name="T66" fmla="*/ 1996295035 w 1202"/>
              <a:gd name="T67" fmla="*/ 194183447 h 433"/>
              <a:gd name="T68" fmla="*/ 2067144097 w 1202"/>
              <a:gd name="T69" fmla="*/ 137301342 h 433"/>
              <a:gd name="T70" fmla="*/ 2012965063 w 1202"/>
              <a:gd name="T71" fmla="*/ 331486190 h 433"/>
              <a:gd name="T72" fmla="*/ 1821253967 w 1202"/>
              <a:gd name="T73" fmla="*/ 331486190 h 433"/>
              <a:gd name="T74" fmla="*/ 2147483647 w 1202"/>
              <a:gd name="T75" fmla="*/ 331486190 h 433"/>
              <a:gd name="T76" fmla="*/ 2044222087 w 1202"/>
              <a:gd name="T77" fmla="*/ 364831162 h 433"/>
              <a:gd name="T78" fmla="*/ 2147483647 w 1202"/>
              <a:gd name="T79" fmla="*/ 368754018 h 433"/>
              <a:gd name="T80" fmla="*/ 2147483647 w 1202"/>
              <a:gd name="T81" fmla="*/ 407982573 h 433"/>
              <a:gd name="T82" fmla="*/ 1996295035 w 1202"/>
              <a:gd name="T83" fmla="*/ 506055360 h 433"/>
              <a:gd name="T84" fmla="*/ 2044222087 w 1202"/>
              <a:gd name="T85" fmla="*/ 364831162 h 433"/>
              <a:gd name="T86" fmla="*/ 2147483647 w 1202"/>
              <a:gd name="T87" fmla="*/ 331486190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02" h="433">
                <a:moveTo>
                  <a:pt x="1201" y="169"/>
                </a:moveTo>
                <a:lnTo>
                  <a:pt x="986" y="169"/>
                </a:lnTo>
                <a:lnTo>
                  <a:pt x="1039" y="0"/>
                </a:lnTo>
                <a:lnTo>
                  <a:pt x="855" y="169"/>
                </a:lnTo>
                <a:lnTo>
                  <a:pt x="4" y="169"/>
                </a:lnTo>
                <a:lnTo>
                  <a:pt x="0" y="170"/>
                </a:lnTo>
                <a:lnTo>
                  <a:pt x="4" y="171"/>
                </a:lnTo>
                <a:lnTo>
                  <a:pt x="135" y="173"/>
                </a:lnTo>
                <a:lnTo>
                  <a:pt x="423" y="177"/>
                </a:lnTo>
                <a:lnTo>
                  <a:pt x="840" y="183"/>
                </a:lnTo>
                <a:lnTo>
                  <a:pt x="763" y="254"/>
                </a:lnTo>
                <a:lnTo>
                  <a:pt x="736" y="281"/>
                </a:lnTo>
                <a:lnTo>
                  <a:pt x="738" y="281"/>
                </a:lnTo>
                <a:lnTo>
                  <a:pt x="771" y="254"/>
                </a:lnTo>
                <a:lnTo>
                  <a:pt x="856" y="184"/>
                </a:lnTo>
                <a:lnTo>
                  <a:pt x="963" y="184"/>
                </a:lnTo>
                <a:lnTo>
                  <a:pt x="952" y="225"/>
                </a:lnTo>
                <a:lnTo>
                  <a:pt x="942" y="265"/>
                </a:lnTo>
                <a:lnTo>
                  <a:pt x="721" y="367"/>
                </a:lnTo>
                <a:lnTo>
                  <a:pt x="599" y="424"/>
                </a:lnTo>
                <a:lnTo>
                  <a:pt x="601" y="425"/>
                </a:lnTo>
                <a:lnTo>
                  <a:pt x="716" y="375"/>
                </a:lnTo>
                <a:lnTo>
                  <a:pt x="939" y="278"/>
                </a:lnTo>
                <a:lnTo>
                  <a:pt x="912" y="388"/>
                </a:lnTo>
                <a:lnTo>
                  <a:pt x="900" y="430"/>
                </a:lnTo>
                <a:lnTo>
                  <a:pt x="900" y="432"/>
                </a:lnTo>
                <a:lnTo>
                  <a:pt x="904" y="431"/>
                </a:lnTo>
                <a:lnTo>
                  <a:pt x="919" y="387"/>
                </a:lnTo>
                <a:lnTo>
                  <a:pt x="952" y="272"/>
                </a:lnTo>
                <a:lnTo>
                  <a:pt x="1043" y="234"/>
                </a:lnTo>
                <a:lnTo>
                  <a:pt x="1124" y="199"/>
                </a:lnTo>
                <a:lnTo>
                  <a:pt x="1201" y="169"/>
                </a:lnTo>
                <a:lnTo>
                  <a:pt x="874" y="169"/>
                </a:lnTo>
                <a:lnTo>
                  <a:pt x="958" y="99"/>
                </a:lnTo>
                <a:lnTo>
                  <a:pt x="992" y="70"/>
                </a:lnTo>
                <a:lnTo>
                  <a:pt x="966" y="169"/>
                </a:lnTo>
                <a:lnTo>
                  <a:pt x="874" y="169"/>
                </a:lnTo>
                <a:lnTo>
                  <a:pt x="1201" y="169"/>
                </a:lnTo>
                <a:lnTo>
                  <a:pt x="981" y="186"/>
                </a:lnTo>
                <a:lnTo>
                  <a:pt x="1108" y="188"/>
                </a:lnTo>
                <a:lnTo>
                  <a:pt x="1066" y="208"/>
                </a:lnTo>
                <a:lnTo>
                  <a:pt x="958" y="258"/>
                </a:lnTo>
                <a:lnTo>
                  <a:pt x="981" y="186"/>
                </a:lnTo>
                <a:lnTo>
                  <a:pt x="1201" y="169"/>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800"/>
          </a:p>
        </p:txBody>
      </p:sp>
    </p:spTree>
    <p:extLst>
      <p:ext uri="{BB962C8B-B14F-4D97-AF65-F5344CB8AC3E}">
        <p14:creationId xmlns:p14="http://schemas.microsoft.com/office/powerpoint/2010/main" val="908526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6601" y="1447800"/>
            <a:ext cx="5340351"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0151" y="1447800"/>
            <a:ext cx="5342467"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reeform 5"/>
          <p:cNvSpPr>
            <a:spLocks/>
          </p:cNvSpPr>
          <p:nvPr userDrawn="1"/>
        </p:nvSpPr>
        <p:spPr bwMode="auto">
          <a:xfrm>
            <a:off x="9503834" y="152401"/>
            <a:ext cx="2313517" cy="606425"/>
          </a:xfrm>
          <a:custGeom>
            <a:avLst/>
            <a:gdLst>
              <a:gd name="T0" fmla="*/ 2147483647 w 1202"/>
              <a:gd name="T1" fmla="*/ 331486190 h 433"/>
              <a:gd name="T2" fmla="*/ 2054641577 w 1202"/>
              <a:gd name="T3" fmla="*/ 331486190 h 433"/>
              <a:gd name="T4" fmla="*/ 2147483647 w 1202"/>
              <a:gd name="T5" fmla="*/ 0 h 433"/>
              <a:gd name="T6" fmla="*/ 1781661929 w 1202"/>
              <a:gd name="T7" fmla="*/ 331486190 h 433"/>
              <a:gd name="T8" fmla="*/ 8335014 w 1202"/>
              <a:gd name="T9" fmla="*/ 331486190 h 433"/>
              <a:gd name="T10" fmla="*/ 0 w 1202"/>
              <a:gd name="T11" fmla="*/ 333446918 h 433"/>
              <a:gd name="T12" fmla="*/ 8335014 w 1202"/>
              <a:gd name="T13" fmla="*/ 335409046 h 433"/>
              <a:gd name="T14" fmla="*/ 281314662 w 1202"/>
              <a:gd name="T15" fmla="*/ 339331901 h 433"/>
              <a:gd name="T16" fmla="*/ 881452991 w 1202"/>
              <a:gd name="T17" fmla="*/ 347177612 h 433"/>
              <a:gd name="T18" fmla="*/ 1750404905 w 1202"/>
              <a:gd name="T19" fmla="*/ 358946179 h 433"/>
              <a:gd name="T20" fmla="*/ 1589950833 w 1202"/>
              <a:gd name="T21" fmla="*/ 498209649 h 433"/>
              <a:gd name="T22" fmla="*/ 1533687323 w 1202"/>
              <a:gd name="T23" fmla="*/ 551168898 h 433"/>
              <a:gd name="T24" fmla="*/ 1537854830 w 1202"/>
              <a:gd name="T25" fmla="*/ 551168898 h 433"/>
              <a:gd name="T26" fmla="*/ 1606620861 w 1202"/>
              <a:gd name="T27" fmla="*/ 498209649 h 433"/>
              <a:gd name="T28" fmla="*/ 1783744961 w 1202"/>
              <a:gd name="T29" fmla="*/ 360908307 h 433"/>
              <a:gd name="T30" fmla="*/ 2006713081 w 1202"/>
              <a:gd name="T31" fmla="*/ 360908307 h 433"/>
              <a:gd name="T32" fmla="*/ 1983791071 w 1202"/>
              <a:gd name="T33" fmla="*/ 441327544 h 433"/>
              <a:gd name="T34" fmla="*/ 1962953536 w 1202"/>
              <a:gd name="T35" fmla="*/ 519786055 h 433"/>
              <a:gd name="T36" fmla="*/ 1502430299 w 1202"/>
              <a:gd name="T37" fmla="*/ 719854485 h 433"/>
              <a:gd name="T38" fmla="*/ 1248205155 w 1202"/>
              <a:gd name="T39" fmla="*/ 831656567 h 433"/>
              <a:gd name="T40" fmla="*/ 1252372662 w 1202"/>
              <a:gd name="T41" fmla="*/ 833618695 h 433"/>
              <a:gd name="T42" fmla="*/ 1492010810 w 1202"/>
              <a:gd name="T43" fmla="*/ 735545907 h 433"/>
              <a:gd name="T44" fmla="*/ 1956701553 w 1202"/>
              <a:gd name="T45" fmla="*/ 545283915 h 433"/>
              <a:gd name="T46" fmla="*/ 1900439487 w 1202"/>
              <a:gd name="T47" fmla="*/ 761045168 h 433"/>
              <a:gd name="T48" fmla="*/ 1875433002 w 1202"/>
              <a:gd name="T49" fmla="*/ 843425133 h 433"/>
              <a:gd name="T50" fmla="*/ 1875433002 w 1202"/>
              <a:gd name="T51" fmla="*/ 847347989 h 433"/>
              <a:gd name="T52" fmla="*/ 1883768016 w 1202"/>
              <a:gd name="T53" fmla="*/ 845387261 h 433"/>
              <a:gd name="T54" fmla="*/ 1915025040 w 1202"/>
              <a:gd name="T55" fmla="*/ 759083040 h 433"/>
              <a:gd name="T56" fmla="*/ 1983791071 w 1202"/>
              <a:gd name="T57" fmla="*/ 533515349 h 433"/>
              <a:gd name="T58" fmla="*/ 2147483647 w 1202"/>
              <a:gd name="T59" fmla="*/ 458981094 h 433"/>
              <a:gd name="T60" fmla="*/ 2147483647 w 1202"/>
              <a:gd name="T61" fmla="*/ 390329023 h 433"/>
              <a:gd name="T62" fmla="*/ 2147483647 w 1202"/>
              <a:gd name="T63" fmla="*/ 331486190 h 433"/>
              <a:gd name="T64" fmla="*/ 1821253967 w 1202"/>
              <a:gd name="T65" fmla="*/ 331486190 h 433"/>
              <a:gd name="T66" fmla="*/ 1996295035 w 1202"/>
              <a:gd name="T67" fmla="*/ 194183447 h 433"/>
              <a:gd name="T68" fmla="*/ 2067144097 w 1202"/>
              <a:gd name="T69" fmla="*/ 137301342 h 433"/>
              <a:gd name="T70" fmla="*/ 2012965063 w 1202"/>
              <a:gd name="T71" fmla="*/ 331486190 h 433"/>
              <a:gd name="T72" fmla="*/ 1821253967 w 1202"/>
              <a:gd name="T73" fmla="*/ 331486190 h 433"/>
              <a:gd name="T74" fmla="*/ 2147483647 w 1202"/>
              <a:gd name="T75" fmla="*/ 331486190 h 433"/>
              <a:gd name="T76" fmla="*/ 2044222087 w 1202"/>
              <a:gd name="T77" fmla="*/ 364831162 h 433"/>
              <a:gd name="T78" fmla="*/ 2147483647 w 1202"/>
              <a:gd name="T79" fmla="*/ 368754018 h 433"/>
              <a:gd name="T80" fmla="*/ 2147483647 w 1202"/>
              <a:gd name="T81" fmla="*/ 407982573 h 433"/>
              <a:gd name="T82" fmla="*/ 1996295035 w 1202"/>
              <a:gd name="T83" fmla="*/ 506055360 h 433"/>
              <a:gd name="T84" fmla="*/ 2044222087 w 1202"/>
              <a:gd name="T85" fmla="*/ 364831162 h 433"/>
              <a:gd name="T86" fmla="*/ 2147483647 w 1202"/>
              <a:gd name="T87" fmla="*/ 331486190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02" h="433">
                <a:moveTo>
                  <a:pt x="1201" y="169"/>
                </a:moveTo>
                <a:lnTo>
                  <a:pt x="986" y="169"/>
                </a:lnTo>
                <a:lnTo>
                  <a:pt x="1039" y="0"/>
                </a:lnTo>
                <a:lnTo>
                  <a:pt x="855" y="169"/>
                </a:lnTo>
                <a:lnTo>
                  <a:pt x="4" y="169"/>
                </a:lnTo>
                <a:lnTo>
                  <a:pt x="0" y="170"/>
                </a:lnTo>
                <a:lnTo>
                  <a:pt x="4" y="171"/>
                </a:lnTo>
                <a:lnTo>
                  <a:pt x="135" y="173"/>
                </a:lnTo>
                <a:lnTo>
                  <a:pt x="423" y="177"/>
                </a:lnTo>
                <a:lnTo>
                  <a:pt x="840" y="183"/>
                </a:lnTo>
                <a:lnTo>
                  <a:pt x="763" y="254"/>
                </a:lnTo>
                <a:lnTo>
                  <a:pt x="736" y="281"/>
                </a:lnTo>
                <a:lnTo>
                  <a:pt x="738" y="281"/>
                </a:lnTo>
                <a:lnTo>
                  <a:pt x="771" y="254"/>
                </a:lnTo>
                <a:lnTo>
                  <a:pt x="856" y="184"/>
                </a:lnTo>
                <a:lnTo>
                  <a:pt x="963" y="184"/>
                </a:lnTo>
                <a:lnTo>
                  <a:pt x="952" y="225"/>
                </a:lnTo>
                <a:lnTo>
                  <a:pt x="942" y="265"/>
                </a:lnTo>
                <a:lnTo>
                  <a:pt x="721" y="367"/>
                </a:lnTo>
                <a:lnTo>
                  <a:pt x="599" y="424"/>
                </a:lnTo>
                <a:lnTo>
                  <a:pt x="601" y="425"/>
                </a:lnTo>
                <a:lnTo>
                  <a:pt x="716" y="375"/>
                </a:lnTo>
                <a:lnTo>
                  <a:pt x="939" y="278"/>
                </a:lnTo>
                <a:lnTo>
                  <a:pt x="912" y="388"/>
                </a:lnTo>
                <a:lnTo>
                  <a:pt x="900" y="430"/>
                </a:lnTo>
                <a:lnTo>
                  <a:pt x="900" y="432"/>
                </a:lnTo>
                <a:lnTo>
                  <a:pt x="904" y="431"/>
                </a:lnTo>
                <a:lnTo>
                  <a:pt x="919" y="387"/>
                </a:lnTo>
                <a:lnTo>
                  <a:pt x="952" y="272"/>
                </a:lnTo>
                <a:lnTo>
                  <a:pt x="1043" y="234"/>
                </a:lnTo>
                <a:lnTo>
                  <a:pt x="1124" y="199"/>
                </a:lnTo>
                <a:lnTo>
                  <a:pt x="1201" y="169"/>
                </a:lnTo>
                <a:lnTo>
                  <a:pt x="874" y="169"/>
                </a:lnTo>
                <a:lnTo>
                  <a:pt x="958" y="99"/>
                </a:lnTo>
                <a:lnTo>
                  <a:pt x="992" y="70"/>
                </a:lnTo>
                <a:lnTo>
                  <a:pt x="966" y="169"/>
                </a:lnTo>
                <a:lnTo>
                  <a:pt x="874" y="169"/>
                </a:lnTo>
                <a:lnTo>
                  <a:pt x="1201" y="169"/>
                </a:lnTo>
                <a:lnTo>
                  <a:pt x="981" y="186"/>
                </a:lnTo>
                <a:lnTo>
                  <a:pt x="1108" y="188"/>
                </a:lnTo>
                <a:lnTo>
                  <a:pt x="1066" y="208"/>
                </a:lnTo>
                <a:lnTo>
                  <a:pt x="958" y="258"/>
                </a:lnTo>
                <a:lnTo>
                  <a:pt x="981" y="186"/>
                </a:lnTo>
                <a:lnTo>
                  <a:pt x="1201" y="169"/>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800"/>
          </a:p>
        </p:txBody>
      </p:sp>
    </p:spTree>
    <p:extLst>
      <p:ext uri="{BB962C8B-B14F-4D97-AF65-F5344CB8AC3E}">
        <p14:creationId xmlns:p14="http://schemas.microsoft.com/office/powerpoint/2010/main" val="281469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 Title Slide Three Images">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6617D5-B90F-45FD-B3DA-A0A816BE6062}"/>
              </a:ext>
            </a:extLst>
          </p:cNvPr>
          <p:cNvSpPr/>
          <p:nvPr userDrawn="1"/>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B0DA0C76-AEC9-4E07-A095-29386CBD0975}"/>
              </a:ext>
            </a:extLst>
          </p:cNvPr>
          <p:cNvSpPr txBox="1">
            <a:spLocks/>
          </p:cNvSpPr>
          <p:nvPr userDrawn="1"/>
        </p:nvSpPr>
        <p:spPr>
          <a:xfrm>
            <a:off x="4370832" y="6556248"/>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800" dirty="0">
              <a:solidFill>
                <a:srgbClr val="414042"/>
              </a:solidFill>
            </a:endParaRPr>
          </a:p>
        </p:txBody>
      </p:sp>
      <p:sp>
        <p:nvSpPr>
          <p:cNvPr id="11" name="Picture Placeholder 3">
            <a:extLst>
              <a:ext uri="{FF2B5EF4-FFF2-40B4-BE49-F238E27FC236}">
                <a16:creationId xmlns:a16="http://schemas.microsoft.com/office/drawing/2014/main" id="{DDB7EFD5-F946-484D-A6C2-5B2D6182EA91}"/>
              </a:ext>
            </a:extLst>
          </p:cNvPr>
          <p:cNvSpPr>
            <a:spLocks noGrp="1"/>
          </p:cNvSpPr>
          <p:nvPr>
            <p:ph type="pic" sz="quarter" idx="26"/>
          </p:nvPr>
        </p:nvSpPr>
        <p:spPr>
          <a:xfrm>
            <a:off x="0" y="-28"/>
            <a:ext cx="4052888" cy="4661481"/>
          </a:xfrm>
          <a:prstGeom prst="rect">
            <a:avLst/>
          </a:prstGeom>
        </p:spPr>
        <p:txBody>
          <a:bodyPr anchor="ctr"/>
          <a:lstStyle>
            <a:lvl1pPr marL="0" indent="0" algn="ctr">
              <a:buNone/>
              <a:defRPr/>
            </a:lvl1pPr>
          </a:lstStyle>
          <a:p>
            <a:endParaRPr lang="en-US" dirty="0"/>
          </a:p>
        </p:txBody>
      </p:sp>
      <p:sp>
        <p:nvSpPr>
          <p:cNvPr id="12" name="Picture Placeholder 3">
            <a:extLst>
              <a:ext uri="{FF2B5EF4-FFF2-40B4-BE49-F238E27FC236}">
                <a16:creationId xmlns:a16="http://schemas.microsoft.com/office/drawing/2014/main" id="{2E7EBE47-C42F-463E-A18D-5FA034BA22CD}"/>
              </a:ext>
            </a:extLst>
          </p:cNvPr>
          <p:cNvSpPr>
            <a:spLocks noGrp="1"/>
          </p:cNvSpPr>
          <p:nvPr>
            <p:ph type="pic" sz="quarter" idx="27"/>
          </p:nvPr>
        </p:nvSpPr>
        <p:spPr>
          <a:xfrm>
            <a:off x="4069556" y="-28"/>
            <a:ext cx="4052888" cy="4661481"/>
          </a:xfrm>
          <a:prstGeom prst="rect">
            <a:avLst/>
          </a:prstGeom>
        </p:spPr>
        <p:txBody>
          <a:bodyPr anchor="ctr"/>
          <a:lstStyle>
            <a:lvl1pPr marL="0" indent="0" algn="ctr">
              <a:buNone/>
              <a:defRPr/>
            </a:lvl1pPr>
          </a:lstStyle>
          <a:p>
            <a:endParaRPr lang="en-US"/>
          </a:p>
        </p:txBody>
      </p:sp>
      <p:sp>
        <p:nvSpPr>
          <p:cNvPr id="13" name="Picture Placeholder 3">
            <a:extLst>
              <a:ext uri="{FF2B5EF4-FFF2-40B4-BE49-F238E27FC236}">
                <a16:creationId xmlns:a16="http://schemas.microsoft.com/office/drawing/2014/main" id="{8328F9AF-62EA-4F6E-BF8B-65716F02AC8D}"/>
              </a:ext>
            </a:extLst>
          </p:cNvPr>
          <p:cNvSpPr>
            <a:spLocks noGrp="1"/>
          </p:cNvSpPr>
          <p:nvPr>
            <p:ph type="pic" sz="quarter" idx="28"/>
          </p:nvPr>
        </p:nvSpPr>
        <p:spPr>
          <a:xfrm>
            <a:off x="8139112" y="-28"/>
            <a:ext cx="4052888" cy="4661481"/>
          </a:xfrm>
          <a:prstGeom prst="rect">
            <a:avLst/>
          </a:prstGeom>
        </p:spPr>
        <p:txBody>
          <a:bodyPr anchor="ctr"/>
          <a:lstStyle>
            <a:lvl1pPr marL="0" indent="0" algn="ctr">
              <a:buNone/>
              <a:defRPr/>
            </a:lvl1pPr>
          </a:lstStyle>
          <a:p>
            <a:endParaRPr lang="en-US"/>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17" name="Rectangle 16">
            <a:extLst>
              <a:ext uri="{FF2B5EF4-FFF2-40B4-BE49-F238E27FC236}">
                <a16:creationId xmlns:a16="http://schemas.microsoft.com/office/drawing/2014/main" id="{891FA71E-0212-4DBE-A395-9FE7E0C98054}"/>
              </a:ext>
            </a:extLst>
          </p:cNvPr>
          <p:cNvSpPr/>
          <p:nvPr userDrawn="1"/>
        </p:nvSpPr>
        <p:spPr>
          <a:xfrm>
            <a:off x="-1" y="4654799"/>
            <a:ext cx="12196259"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25B4DB-32BA-141F-6C53-30AD5148279D}"/>
              </a:ext>
            </a:extLst>
          </p:cNvPr>
          <p:cNvPicPr>
            <a:picLocks noChangeAspect="1"/>
          </p:cNvPicPr>
          <p:nvPr userDrawn="1"/>
        </p:nvPicPr>
        <p:blipFill>
          <a:blip r:embed="rId2"/>
          <a:stretch>
            <a:fillRect/>
          </a:stretch>
        </p:blipFill>
        <p:spPr>
          <a:xfrm>
            <a:off x="8883805" y="5353162"/>
            <a:ext cx="2762560" cy="416509"/>
          </a:xfrm>
          <a:prstGeom prst="rect">
            <a:avLst/>
          </a:prstGeom>
        </p:spPr>
      </p:pic>
    </p:spTree>
    <p:extLst>
      <p:ext uri="{BB962C8B-B14F-4D97-AF65-F5344CB8AC3E}">
        <p14:creationId xmlns:p14="http://schemas.microsoft.com/office/powerpoint/2010/main" val="1495113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tl Title Slide One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6617D5-B90F-45FD-B3DA-A0A816BE6062}"/>
              </a:ext>
            </a:extLst>
          </p:cNvPr>
          <p:cNvSpPr/>
          <p:nvPr userDrawn="1"/>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B0DA0C76-AEC9-4E07-A095-29386CBD0975}"/>
              </a:ext>
            </a:extLst>
          </p:cNvPr>
          <p:cNvSpPr txBox="1">
            <a:spLocks/>
          </p:cNvSpPr>
          <p:nvPr userDrawn="1"/>
        </p:nvSpPr>
        <p:spPr>
          <a:xfrm>
            <a:off x="4370832" y="6556248"/>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dirty="0">
                <a:solidFill>
                  <a:srgbClr val="414042"/>
                </a:solidFill>
              </a:rPr>
              <a:t>LOCKHEED MARTIN PROPRIETARY INFORMATION</a:t>
            </a:r>
          </a:p>
        </p:txBody>
      </p:sp>
      <p:sp>
        <p:nvSpPr>
          <p:cNvPr id="11" name="Picture Placeholder 3">
            <a:extLst>
              <a:ext uri="{FF2B5EF4-FFF2-40B4-BE49-F238E27FC236}">
                <a16:creationId xmlns:a16="http://schemas.microsoft.com/office/drawing/2014/main" id="{DDB7EFD5-F946-484D-A6C2-5B2D6182EA91}"/>
              </a:ext>
            </a:extLst>
          </p:cNvPr>
          <p:cNvSpPr>
            <a:spLocks noGrp="1"/>
          </p:cNvSpPr>
          <p:nvPr>
            <p:ph type="pic" sz="quarter" idx="26"/>
          </p:nvPr>
        </p:nvSpPr>
        <p:spPr>
          <a:xfrm>
            <a:off x="0" y="-28"/>
            <a:ext cx="12191998" cy="4661481"/>
          </a:xfrm>
          <a:prstGeom prst="rect">
            <a:avLst/>
          </a:prstGeom>
        </p:spPr>
        <p:txBody>
          <a:bodyPr anchor="ctr"/>
          <a:lstStyle>
            <a:lvl1pPr marL="0" indent="0" algn="ctr">
              <a:buNone/>
              <a:defRPr/>
            </a:lvl1pPr>
          </a:lstStyle>
          <a:p>
            <a:endParaRPr lang="en-US" dirty="0"/>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17" name="Rectangle 16">
            <a:extLst>
              <a:ext uri="{FF2B5EF4-FFF2-40B4-BE49-F238E27FC236}">
                <a16:creationId xmlns:a16="http://schemas.microsoft.com/office/drawing/2014/main" id="{891FA71E-0212-4DBE-A395-9FE7E0C98054}"/>
              </a:ext>
            </a:extLst>
          </p:cNvPr>
          <p:cNvSpPr/>
          <p:nvPr userDrawn="1"/>
        </p:nvSpPr>
        <p:spPr>
          <a:xfrm>
            <a:off x="-1" y="4654799"/>
            <a:ext cx="12196259"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0CDAB2-5F36-8183-F2EC-12976822FF21}"/>
              </a:ext>
            </a:extLst>
          </p:cNvPr>
          <p:cNvPicPr>
            <a:picLocks noChangeAspect="1"/>
          </p:cNvPicPr>
          <p:nvPr userDrawn="1"/>
        </p:nvPicPr>
        <p:blipFill>
          <a:blip r:embed="rId2"/>
          <a:stretch>
            <a:fillRect/>
          </a:stretch>
        </p:blipFill>
        <p:spPr>
          <a:xfrm>
            <a:off x="8883805" y="5353162"/>
            <a:ext cx="2762560" cy="416509"/>
          </a:xfrm>
          <a:prstGeom prst="rect">
            <a:avLst/>
          </a:prstGeom>
        </p:spPr>
      </p:pic>
    </p:spTree>
    <p:extLst>
      <p:ext uri="{BB962C8B-B14F-4D97-AF65-F5344CB8AC3E}">
        <p14:creationId xmlns:p14="http://schemas.microsoft.com/office/powerpoint/2010/main" val="25004199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570CFE-0D40-4114-88B7-2BA43DB1FF3B}"/>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 Placeholder 3">
            <a:extLst>
              <a:ext uri="{FF2B5EF4-FFF2-40B4-BE49-F238E27FC236}">
                <a16:creationId xmlns:a16="http://schemas.microsoft.com/office/drawing/2014/main" id="{F41C60BF-CFA2-410A-B843-9CEAFCB519FD}"/>
              </a:ext>
            </a:extLst>
          </p:cNvPr>
          <p:cNvSpPr>
            <a:spLocks noGrp="1"/>
          </p:cNvSpPr>
          <p:nvPr>
            <p:ph type="body" sz="quarter" idx="26" hasCustomPrompt="1"/>
          </p:nvPr>
        </p:nvSpPr>
        <p:spPr>
          <a:xfrm>
            <a:off x="609600" y="1335024"/>
            <a:ext cx="7505700" cy="4205287"/>
          </a:xfrm>
          <a:prstGeom prst="rect">
            <a:avLst/>
          </a:prstGeom>
        </p:spPr>
        <p:txBody>
          <a:bodyPr/>
          <a:lstStyle>
            <a:lvl1pPr marL="0" indent="0">
              <a:lnSpc>
                <a:spcPct val="100000"/>
              </a:lnSpc>
              <a:spcBef>
                <a:spcPts val="600"/>
              </a:spcBef>
              <a:spcAft>
                <a:spcPts val="600"/>
              </a:spcAft>
              <a:buNone/>
              <a:defRPr sz="1800"/>
            </a:lvl1pPr>
            <a:lvl2pPr marL="457200" indent="0">
              <a:lnSpc>
                <a:spcPct val="100000"/>
              </a:lnSpc>
              <a:spcBef>
                <a:spcPts val="600"/>
              </a:spcBef>
              <a:spcAft>
                <a:spcPts val="600"/>
              </a:spcAft>
              <a:buFont typeface="Symbol" panose="05050102010706020507" pitchFamily="18" charset="2"/>
              <a:buNone/>
              <a:defRPr sz="1800"/>
            </a:lvl2pPr>
            <a:lvl3pPr marL="914400" indent="0">
              <a:lnSpc>
                <a:spcPct val="100000"/>
              </a:lnSpc>
              <a:spcBef>
                <a:spcPts val="600"/>
              </a:spcBef>
              <a:spcAft>
                <a:spcPts val="600"/>
              </a:spcAft>
              <a:buNone/>
              <a:defRPr sz="1600"/>
            </a:lvl3pPr>
            <a:lvl4pPr marL="1371600" indent="0">
              <a:lnSpc>
                <a:spcPct val="100000"/>
              </a:lnSpc>
              <a:spcBef>
                <a:spcPts val="600"/>
              </a:spcBef>
              <a:spcAft>
                <a:spcPts val="600"/>
              </a:spcAft>
              <a:buFont typeface="Symbol" panose="05050102010706020507" pitchFamily="18" charset="2"/>
              <a:buNone/>
              <a:defRPr sz="1400"/>
            </a:lvl4pPr>
            <a:lvl5pPr marL="1828800" indent="0">
              <a:lnSpc>
                <a:spcPct val="100000"/>
              </a:lnSpc>
              <a:spcBef>
                <a:spcPts val="600"/>
              </a:spcBef>
              <a:spcAft>
                <a:spcPts val="600"/>
              </a:spcAft>
              <a:buNone/>
              <a:defRPr sz="1400"/>
            </a:lvl5pPr>
            <a:lvl6pPr marL="2286000" indent="0">
              <a:lnSpc>
                <a:spcPct val="100000"/>
              </a:lnSpc>
              <a:spcBef>
                <a:spcPts val="600"/>
              </a:spcBef>
              <a:spcAft>
                <a:spcPts val="600"/>
              </a:spcAft>
              <a:buFont typeface="Symbol" panose="05050102010706020507" pitchFamily="18" charset="2"/>
              <a:buNone/>
              <a:defRPr sz="1400"/>
            </a:lvl6pPr>
          </a:lstStyle>
          <a:p>
            <a:pPr lvl="0"/>
            <a:r>
              <a:rPr lang="en-US" dirty="0"/>
              <a:t>Click to edit text</a:t>
            </a:r>
          </a:p>
          <a:p>
            <a:pPr lvl="0"/>
            <a:endParaRPr lang="en-US" dirty="0"/>
          </a:p>
        </p:txBody>
      </p:sp>
      <p:sp>
        <p:nvSpPr>
          <p:cNvPr id="8" name="Title 1">
            <a:extLst>
              <a:ext uri="{FF2B5EF4-FFF2-40B4-BE49-F238E27FC236}">
                <a16:creationId xmlns:a16="http://schemas.microsoft.com/office/drawing/2014/main" id="{EAF92B20-A5A6-4909-A73A-C6C85E980ED7}"/>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Text Placeholder 18">
            <a:extLst>
              <a:ext uri="{FF2B5EF4-FFF2-40B4-BE49-F238E27FC236}">
                <a16:creationId xmlns:a16="http://schemas.microsoft.com/office/drawing/2014/main" id="{2262C48F-4708-42DE-8E80-44A3B0CD34B0}"/>
              </a:ext>
            </a:extLst>
          </p:cNvPr>
          <p:cNvSpPr>
            <a:spLocks noGrp="1"/>
          </p:cNvSpPr>
          <p:nvPr>
            <p:ph type="body" sz="quarter" idx="25"/>
          </p:nvPr>
        </p:nvSpPr>
        <p:spPr>
          <a:xfrm>
            <a:off x="881705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Text Placeholder 12">
            <a:extLst>
              <a:ext uri="{FF2B5EF4-FFF2-40B4-BE49-F238E27FC236}">
                <a16:creationId xmlns:a16="http://schemas.microsoft.com/office/drawing/2014/main" id="{10A8ED32-609D-7C19-DC91-94205136831A}"/>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3" name="Group 2">
            <a:extLst>
              <a:ext uri="{FF2B5EF4-FFF2-40B4-BE49-F238E27FC236}">
                <a16:creationId xmlns:a16="http://schemas.microsoft.com/office/drawing/2014/main" id="{30C7BB89-2C21-8E87-69D4-8F4D16BAA2D3}"/>
              </a:ext>
            </a:extLst>
          </p:cNvPr>
          <p:cNvGrpSpPr/>
          <p:nvPr userDrawn="1"/>
        </p:nvGrpSpPr>
        <p:grpSpPr>
          <a:xfrm>
            <a:off x="9133049" y="6372686"/>
            <a:ext cx="3058950" cy="485314"/>
            <a:chOff x="9133049" y="6372686"/>
            <a:chExt cx="3058950" cy="485314"/>
          </a:xfrm>
        </p:grpSpPr>
        <p:pic>
          <p:nvPicPr>
            <p:cNvPr id="4" name="Picture 3">
              <a:extLst>
                <a:ext uri="{FF2B5EF4-FFF2-40B4-BE49-F238E27FC236}">
                  <a16:creationId xmlns:a16="http://schemas.microsoft.com/office/drawing/2014/main" id="{397F3881-0CD4-BBC4-DE0D-7670831C26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6" name="Picture 5">
              <a:extLst>
                <a:ext uri="{FF2B5EF4-FFF2-40B4-BE49-F238E27FC236}">
                  <a16:creationId xmlns:a16="http://schemas.microsoft.com/office/drawing/2014/main" id="{6A172E3C-0D0D-BA0A-267E-6CB79B537EAE}"/>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10" name="TextBox 9">
            <a:extLst>
              <a:ext uri="{FF2B5EF4-FFF2-40B4-BE49-F238E27FC236}">
                <a16:creationId xmlns:a16="http://schemas.microsoft.com/office/drawing/2014/main" id="{D80EC690-6145-8029-9086-E6C77A2BE867}"/>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7240522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104720C3-3808-4215-B0DC-3782872EA28F}"/>
              </a:ext>
            </a:extLst>
          </p:cNvPr>
          <p:cNvSpPr>
            <a:spLocks noGrp="1"/>
          </p:cNvSpPr>
          <p:nvPr>
            <p:ph type="body" sz="quarter" idx="26" hasCustomPrompt="1"/>
          </p:nvPr>
        </p:nvSpPr>
        <p:spPr>
          <a:xfrm>
            <a:off x="609600" y="1335024"/>
            <a:ext cx="7505700" cy="4205287"/>
          </a:xfrm>
          <a:prstGeom prst="rect">
            <a:avLst/>
          </a:prstGeom>
        </p:spPr>
        <p:txBody>
          <a:bodyPr/>
          <a:lstStyle>
            <a:lvl1pPr>
              <a:lnSpc>
                <a:spcPct val="100000"/>
              </a:lnSpc>
              <a:spcBef>
                <a:spcPts val="600"/>
              </a:spcBef>
              <a:spcAft>
                <a:spcPts val="600"/>
              </a:spcAft>
              <a:defRPr sz="1800"/>
            </a:lvl1pPr>
            <a:lvl2pPr marL="685800" indent="-228600">
              <a:lnSpc>
                <a:spcPct val="100000"/>
              </a:lnSpc>
              <a:spcBef>
                <a:spcPts val="600"/>
              </a:spcBef>
              <a:spcAft>
                <a:spcPts val="600"/>
              </a:spcAft>
              <a:buFont typeface="Symbol" panose="05050102010706020507" pitchFamily="18" charset="2"/>
              <a:buChar char="-"/>
              <a:defRPr sz="1600"/>
            </a:lvl2pPr>
            <a:lvl3pPr>
              <a:lnSpc>
                <a:spcPct val="100000"/>
              </a:lnSpc>
              <a:spcBef>
                <a:spcPts val="600"/>
              </a:spcBef>
              <a:spcAft>
                <a:spcPts val="600"/>
              </a:spcAft>
              <a:defRPr sz="1400"/>
            </a:lvl3pPr>
            <a:lvl4pPr marL="1600200" indent="-228600">
              <a:lnSpc>
                <a:spcPct val="100000"/>
              </a:lnSpc>
              <a:spcBef>
                <a:spcPts val="600"/>
              </a:spcBef>
              <a:spcAft>
                <a:spcPts val="600"/>
              </a:spcAft>
              <a:buFont typeface="Symbol" panose="05050102010706020507" pitchFamily="18" charset="2"/>
              <a:buChar char="-"/>
              <a:defRPr sz="1200"/>
            </a:lvl4pPr>
            <a:lvl5pPr>
              <a:lnSpc>
                <a:spcPct val="100000"/>
              </a:lnSpc>
              <a:spcBef>
                <a:spcPts val="600"/>
              </a:spcBef>
              <a:spcAft>
                <a:spcPts val="600"/>
              </a:spcAft>
              <a:defRPr sz="1200"/>
            </a:lvl5pPr>
            <a:lvl6pPr marL="2514600" indent="-228600">
              <a:lnSpc>
                <a:spcPct val="100000"/>
              </a:lnSpc>
              <a:spcBef>
                <a:spcPts val="600"/>
              </a:spcBef>
              <a:spcAft>
                <a:spcPts val="600"/>
              </a:spcAft>
              <a:buFont typeface="Symbol" panose="05050102010706020507" pitchFamily="18" charset="2"/>
              <a:buChar char="-"/>
              <a:defRPr sz="120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2F6C"/>
                </a:solidFill>
                <a:latin typeface="+mn-lt"/>
                <a:cs typeface="Arial" panose="020B0604020202020204" pitchFamily="34" charset="0"/>
              </a:defRPr>
            </a:lvl1pPr>
          </a:lstStyle>
          <a:p>
            <a:r>
              <a:rPr lang="en-US" dirty="0"/>
              <a:t>Click to Edit Title Style</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81582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Rectangle 1">
            <a:extLst>
              <a:ext uri="{FF2B5EF4-FFF2-40B4-BE49-F238E27FC236}">
                <a16:creationId xmlns:a16="http://schemas.microsoft.com/office/drawing/2014/main" id="{E23D48B3-C899-488E-8ADA-A4B90B205F83}"/>
              </a:ext>
            </a:extLst>
          </p:cNvPr>
          <p:cNvSpPr/>
          <p:nvPr userDrawn="1"/>
        </p:nvSpPr>
        <p:spPr>
          <a:xfrm>
            <a:off x="8815359" y="3970165"/>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2">
            <a:extLst>
              <a:ext uri="{FF2B5EF4-FFF2-40B4-BE49-F238E27FC236}">
                <a16:creationId xmlns:a16="http://schemas.microsoft.com/office/drawing/2014/main" id="{572F4A05-4C17-6B0C-4237-3C99BA564937}"/>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6" name="Group 5">
            <a:extLst>
              <a:ext uri="{FF2B5EF4-FFF2-40B4-BE49-F238E27FC236}">
                <a16:creationId xmlns:a16="http://schemas.microsoft.com/office/drawing/2014/main" id="{599D6F48-80D0-1D20-DF5F-2BF55579277A}"/>
              </a:ext>
            </a:extLst>
          </p:cNvPr>
          <p:cNvGrpSpPr/>
          <p:nvPr userDrawn="1"/>
        </p:nvGrpSpPr>
        <p:grpSpPr>
          <a:xfrm>
            <a:off x="9133049" y="6372686"/>
            <a:ext cx="3058950" cy="485314"/>
            <a:chOff x="9133049" y="6372686"/>
            <a:chExt cx="3058950" cy="485314"/>
          </a:xfrm>
        </p:grpSpPr>
        <p:pic>
          <p:nvPicPr>
            <p:cNvPr id="7" name="Picture 6">
              <a:extLst>
                <a:ext uri="{FF2B5EF4-FFF2-40B4-BE49-F238E27FC236}">
                  <a16:creationId xmlns:a16="http://schemas.microsoft.com/office/drawing/2014/main" id="{51B043C9-B1C8-6359-98EF-D96796473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9" name="Picture 8">
              <a:extLst>
                <a:ext uri="{FF2B5EF4-FFF2-40B4-BE49-F238E27FC236}">
                  <a16:creationId xmlns:a16="http://schemas.microsoft.com/office/drawing/2014/main" id="{B8D19A5E-E778-56A9-2062-A5ED4675B1F1}"/>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10" name="TextBox 9">
            <a:extLst>
              <a:ext uri="{FF2B5EF4-FFF2-40B4-BE49-F238E27FC236}">
                <a16:creationId xmlns:a16="http://schemas.microsoft.com/office/drawing/2014/main" id="{8BFD7036-DFAC-C0D0-2B4F-9F5AB7319F2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04069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with Support Image or 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62D26B-0852-410F-A36B-EAD531A8E2D7}"/>
              </a:ext>
            </a:extLst>
          </p:cNvPr>
          <p:cNvSpPr>
            <a:spLocks noGrp="1"/>
          </p:cNvSpPr>
          <p:nvPr>
            <p:ph type="title" hasCustomPrompt="1"/>
          </p:nvPr>
        </p:nvSpPr>
        <p:spPr>
          <a:xfrm>
            <a:off x="609600" y="504671"/>
            <a:ext cx="10983686"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3" name="Text Placeholder 12">
            <a:extLst>
              <a:ext uri="{FF2B5EF4-FFF2-40B4-BE49-F238E27FC236}">
                <a16:creationId xmlns:a16="http://schemas.microsoft.com/office/drawing/2014/main" id="{61D68753-5D2F-461F-AF48-50A66CC7DD8A}"/>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5" name="Text Placeholder 3">
            <a:extLst>
              <a:ext uri="{FF2B5EF4-FFF2-40B4-BE49-F238E27FC236}">
                <a16:creationId xmlns:a16="http://schemas.microsoft.com/office/drawing/2014/main" id="{3AC75BF9-3914-4E65-81BD-B09D23C768AF}"/>
              </a:ext>
            </a:extLst>
          </p:cNvPr>
          <p:cNvSpPr>
            <a:spLocks noGrp="1"/>
          </p:cNvSpPr>
          <p:nvPr>
            <p:ph type="body" sz="quarter" idx="26" hasCustomPrompt="1"/>
          </p:nvPr>
        </p:nvSpPr>
        <p:spPr>
          <a:xfrm>
            <a:off x="609600" y="1341438"/>
            <a:ext cx="5324061" cy="3970097"/>
          </a:xfrm>
          <a:prstGeom prst="rect">
            <a:avLst/>
          </a:prstGeom>
          <a:solidFill>
            <a:schemeClr val="bg1"/>
          </a:solidFill>
        </p:spPr>
        <p:txBody>
          <a:bodyPr/>
          <a:lstStyle>
            <a:lvl1pPr>
              <a:lnSpc>
                <a:spcPct val="100000"/>
              </a:lnSpc>
              <a:spcBef>
                <a:spcPts val="600"/>
              </a:spcBef>
              <a:defRPr sz="1600"/>
            </a:lvl1pPr>
            <a:lvl2pPr marL="685800" indent="-228600">
              <a:lnSpc>
                <a:spcPct val="100000"/>
              </a:lnSpc>
              <a:spcBef>
                <a:spcPts val="600"/>
              </a:spcBef>
              <a:buFont typeface="Symbol" panose="05050102010706020507" pitchFamily="18" charset="2"/>
              <a:buChar char="-"/>
              <a:defRPr sz="1400"/>
            </a:lvl2pPr>
            <a:lvl3pPr>
              <a:lnSpc>
                <a:spcPct val="100000"/>
              </a:lnSpc>
              <a:spcBef>
                <a:spcPts val="600"/>
              </a:spcBef>
              <a:defRPr sz="1200"/>
            </a:lvl3pPr>
            <a:lvl4pPr marL="1600200" indent="-228600">
              <a:lnSpc>
                <a:spcPct val="100000"/>
              </a:lnSpc>
              <a:spcBef>
                <a:spcPts val="600"/>
              </a:spcBef>
              <a:buFont typeface="Symbol" panose="05050102010706020507" pitchFamily="18" charset="2"/>
              <a:buChar char="-"/>
              <a:defRPr sz="1100"/>
            </a:lvl4pPr>
            <a:lvl5pPr>
              <a:lnSpc>
                <a:spcPct val="100000"/>
              </a:lnSpc>
              <a:spcBef>
                <a:spcPts val="600"/>
              </a:spcBef>
              <a:defRPr sz="1100"/>
            </a:lvl5pPr>
            <a:lvl6pPr marL="2514600" indent="-228600">
              <a:lnSpc>
                <a:spcPct val="100000"/>
              </a:lnSpc>
              <a:spcBef>
                <a:spcPts val="600"/>
              </a:spcBef>
              <a:buFont typeface="Symbol" panose="05050102010706020507" pitchFamily="18" charset="2"/>
              <a:buChar char="-"/>
              <a:defRPr sz="110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ntent Placeholder 3">
            <a:extLst>
              <a:ext uri="{FF2B5EF4-FFF2-40B4-BE49-F238E27FC236}">
                <a16:creationId xmlns:a16="http://schemas.microsoft.com/office/drawing/2014/main" id="{FF34D7AB-5058-4107-958E-EF7D6E1E8288}"/>
              </a:ext>
            </a:extLst>
          </p:cNvPr>
          <p:cNvSpPr>
            <a:spLocks noGrp="1"/>
          </p:cNvSpPr>
          <p:nvPr>
            <p:ph sz="quarter" idx="27" hasCustomPrompt="1"/>
          </p:nvPr>
        </p:nvSpPr>
        <p:spPr>
          <a:xfrm>
            <a:off x="6096000" y="1189033"/>
            <a:ext cx="5486399" cy="4366941"/>
          </a:xfrm>
          <a:prstGeom prst="rect">
            <a:avLst/>
          </a:prstGeom>
          <a:no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styles</a:t>
            </a:r>
          </a:p>
        </p:txBody>
      </p:sp>
      <p:sp>
        <p:nvSpPr>
          <p:cNvPr id="2" name="Text Placeholder 2">
            <a:extLst>
              <a:ext uri="{FF2B5EF4-FFF2-40B4-BE49-F238E27FC236}">
                <a16:creationId xmlns:a16="http://schemas.microsoft.com/office/drawing/2014/main" id="{19260B9F-C9A0-BBBB-3CA4-6E840BB9D151}"/>
              </a:ext>
            </a:extLst>
          </p:cNvPr>
          <p:cNvSpPr txBox="1">
            <a:spLocks/>
          </p:cNvSpPr>
          <p:nvPr userDrawn="1"/>
        </p:nvSpPr>
        <p:spPr>
          <a:xfrm>
            <a:off x="356616" y="6554624"/>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800" b="0" dirty="0">
              <a:solidFill>
                <a:srgbClr val="414042"/>
              </a:solidFill>
              <a:latin typeface="+mn-lt"/>
              <a:cs typeface="Arial" panose="020B0604020202020204" pitchFamily="34" charset="0"/>
            </a:endParaRPr>
          </a:p>
        </p:txBody>
      </p:sp>
      <p:grpSp>
        <p:nvGrpSpPr>
          <p:cNvPr id="3" name="Group 2">
            <a:extLst>
              <a:ext uri="{FF2B5EF4-FFF2-40B4-BE49-F238E27FC236}">
                <a16:creationId xmlns:a16="http://schemas.microsoft.com/office/drawing/2014/main" id="{B693AC55-DBC3-68C8-CB23-C4B45BFE20A7}"/>
              </a:ext>
            </a:extLst>
          </p:cNvPr>
          <p:cNvGrpSpPr/>
          <p:nvPr userDrawn="1"/>
        </p:nvGrpSpPr>
        <p:grpSpPr>
          <a:xfrm>
            <a:off x="9133049" y="6372686"/>
            <a:ext cx="3058950" cy="485314"/>
            <a:chOff x="9133049" y="6372686"/>
            <a:chExt cx="3058950" cy="485314"/>
          </a:xfrm>
        </p:grpSpPr>
        <p:pic>
          <p:nvPicPr>
            <p:cNvPr id="6" name="Picture 5">
              <a:extLst>
                <a:ext uri="{FF2B5EF4-FFF2-40B4-BE49-F238E27FC236}">
                  <a16:creationId xmlns:a16="http://schemas.microsoft.com/office/drawing/2014/main" id="{45C05A12-1E20-0215-A526-E2A843BDF9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7" name="Picture 6">
              <a:extLst>
                <a:ext uri="{FF2B5EF4-FFF2-40B4-BE49-F238E27FC236}">
                  <a16:creationId xmlns:a16="http://schemas.microsoft.com/office/drawing/2014/main" id="{82009574-7F14-3FAA-EEF1-8386789320DA}"/>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5" name="TextBox 4">
            <a:extLst>
              <a:ext uri="{FF2B5EF4-FFF2-40B4-BE49-F238E27FC236}">
                <a16:creationId xmlns:a16="http://schemas.microsoft.com/office/drawing/2014/main" id="{6D73B6B8-C436-FC94-8BB3-4696F9F37AC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407944214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with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9"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03961"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81705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Rectangle 1">
            <a:extLst>
              <a:ext uri="{FF2B5EF4-FFF2-40B4-BE49-F238E27FC236}">
                <a16:creationId xmlns:a16="http://schemas.microsoft.com/office/drawing/2014/main" id="{E23D48B3-C899-488E-8ADA-A4B90B205F83}"/>
              </a:ext>
            </a:extLst>
          </p:cNvPr>
          <p:cNvSpPr/>
          <p:nvPr userDrawn="1"/>
        </p:nvSpPr>
        <p:spPr>
          <a:xfrm>
            <a:off x="8797177" y="3970165"/>
            <a:ext cx="3050266"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rt Placeholder 4">
            <a:extLst>
              <a:ext uri="{FF2B5EF4-FFF2-40B4-BE49-F238E27FC236}">
                <a16:creationId xmlns:a16="http://schemas.microsoft.com/office/drawing/2014/main" id="{42C592AB-64AC-4BED-9399-369D4231D92E}"/>
              </a:ext>
            </a:extLst>
          </p:cNvPr>
          <p:cNvSpPr>
            <a:spLocks noGrp="1"/>
          </p:cNvSpPr>
          <p:nvPr>
            <p:ph type="chart" sz="quarter" idx="26"/>
          </p:nvPr>
        </p:nvSpPr>
        <p:spPr>
          <a:xfrm>
            <a:off x="609599" y="1282149"/>
            <a:ext cx="3610734" cy="3329539"/>
          </a:xfrm>
          <a:prstGeom prst="rect">
            <a:avLst/>
          </a:prstGeom>
        </p:spPr>
        <p:txBody>
          <a:bodyPr/>
          <a:lstStyle>
            <a:lvl1pPr marL="0" indent="0">
              <a:buNone/>
              <a:defRPr/>
            </a:lvl1pPr>
          </a:lstStyle>
          <a:p>
            <a:endParaRPr lang="en-US"/>
          </a:p>
        </p:txBody>
      </p:sp>
      <p:sp>
        <p:nvSpPr>
          <p:cNvPr id="16" name="Chart Placeholder 4">
            <a:extLst>
              <a:ext uri="{FF2B5EF4-FFF2-40B4-BE49-F238E27FC236}">
                <a16:creationId xmlns:a16="http://schemas.microsoft.com/office/drawing/2014/main" id="{14525D09-DF4B-465A-B4C9-783517805A75}"/>
              </a:ext>
            </a:extLst>
          </p:cNvPr>
          <p:cNvSpPr>
            <a:spLocks noGrp="1"/>
          </p:cNvSpPr>
          <p:nvPr>
            <p:ph type="chart" sz="quarter" idx="27"/>
          </p:nvPr>
        </p:nvSpPr>
        <p:spPr>
          <a:xfrm>
            <a:off x="4503961" y="1282148"/>
            <a:ext cx="3610734" cy="3329539"/>
          </a:xfrm>
          <a:prstGeom prst="rect">
            <a:avLst/>
          </a:prstGeom>
        </p:spPr>
        <p:txBody>
          <a:bodyPr/>
          <a:lstStyle>
            <a:lvl1pPr marL="0" indent="0">
              <a:buNone/>
              <a:defRPr/>
            </a:lvl1pPr>
          </a:lstStyle>
          <a:p>
            <a:endParaRPr lang="en-US"/>
          </a:p>
        </p:txBody>
      </p:sp>
      <p:sp>
        <p:nvSpPr>
          <p:cNvPr id="6" name="Text Placeholder 12">
            <a:extLst>
              <a:ext uri="{FF2B5EF4-FFF2-40B4-BE49-F238E27FC236}">
                <a16:creationId xmlns:a16="http://schemas.microsoft.com/office/drawing/2014/main" id="{7CAF2C09-6C4F-DCFF-85A3-4CF6EC0DC190}"/>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3" name="Group 2">
            <a:extLst>
              <a:ext uri="{FF2B5EF4-FFF2-40B4-BE49-F238E27FC236}">
                <a16:creationId xmlns:a16="http://schemas.microsoft.com/office/drawing/2014/main" id="{F43B9400-132F-DEF6-EA46-EDF25F5A18C4}"/>
              </a:ext>
            </a:extLst>
          </p:cNvPr>
          <p:cNvGrpSpPr/>
          <p:nvPr userDrawn="1"/>
        </p:nvGrpSpPr>
        <p:grpSpPr>
          <a:xfrm>
            <a:off x="9133049" y="6372686"/>
            <a:ext cx="3058950" cy="485314"/>
            <a:chOff x="9133049" y="6372686"/>
            <a:chExt cx="3058950" cy="485314"/>
          </a:xfrm>
        </p:grpSpPr>
        <p:pic>
          <p:nvPicPr>
            <p:cNvPr id="7" name="Picture 6">
              <a:extLst>
                <a:ext uri="{FF2B5EF4-FFF2-40B4-BE49-F238E27FC236}">
                  <a16:creationId xmlns:a16="http://schemas.microsoft.com/office/drawing/2014/main" id="{F498C32F-5623-2AA7-F792-39D0A4B41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9" name="Picture 8">
              <a:extLst>
                <a:ext uri="{FF2B5EF4-FFF2-40B4-BE49-F238E27FC236}">
                  <a16:creationId xmlns:a16="http://schemas.microsoft.com/office/drawing/2014/main" id="{2CCB4456-BEB5-0C6D-0A90-F0D0239D8C0E}"/>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4" name="TextBox 3">
            <a:extLst>
              <a:ext uri="{FF2B5EF4-FFF2-40B4-BE49-F238E27FC236}">
                <a16:creationId xmlns:a16="http://schemas.microsoft.com/office/drawing/2014/main" id="{F70AC68E-EACD-8069-F1FF-E36CB9B71FD4}"/>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85663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4720C3-3808-4215-B0DC-3782872EA28F}"/>
              </a:ext>
            </a:extLst>
          </p:cNvPr>
          <p:cNvSpPr>
            <a:spLocks noGrp="1"/>
          </p:cNvSpPr>
          <p:nvPr>
            <p:ph type="body" sz="quarter" idx="26" hasCustomPrompt="1"/>
          </p:nvPr>
        </p:nvSpPr>
        <p:spPr>
          <a:xfrm>
            <a:off x="609600" y="1335024"/>
            <a:ext cx="7505700" cy="4205287"/>
          </a:xfrm>
          <a:prstGeom prst="rect">
            <a:avLst/>
          </a:prstGeom>
        </p:spPr>
        <p:txBody>
          <a:bodyPr/>
          <a:lstStyle>
            <a:lvl1pPr marL="0" indent="0">
              <a:lnSpc>
                <a:spcPct val="100000"/>
              </a:lnSpc>
              <a:spcBef>
                <a:spcPts val="600"/>
              </a:spcBef>
              <a:spcAft>
                <a:spcPts val="1200"/>
              </a:spcAft>
              <a:buNone/>
              <a:defRPr sz="1800"/>
            </a:lvl1pPr>
            <a:lvl2pPr marL="685800" indent="-228600">
              <a:lnSpc>
                <a:spcPct val="100000"/>
              </a:lnSpc>
              <a:spcBef>
                <a:spcPts val="600"/>
              </a:spcBef>
              <a:buFont typeface="Symbol" panose="05050102010706020507" pitchFamily="18" charset="2"/>
              <a:buChar char="-"/>
              <a:defRPr sz="1600"/>
            </a:lvl2pPr>
            <a:lvl3pPr>
              <a:lnSpc>
                <a:spcPct val="100000"/>
              </a:lnSpc>
              <a:spcBef>
                <a:spcPts val="600"/>
              </a:spcBef>
              <a:defRPr sz="1400"/>
            </a:lvl3pPr>
            <a:lvl4pPr marL="1600200" indent="-228600">
              <a:lnSpc>
                <a:spcPct val="100000"/>
              </a:lnSpc>
              <a:spcBef>
                <a:spcPts val="600"/>
              </a:spcBef>
              <a:buFont typeface="Symbol" panose="05050102010706020507" pitchFamily="18" charset="2"/>
              <a:buChar char="-"/>
              <a:defRPr sz="1200"/>
            </a:lvl4pPr>
            <a:lvl5pPr>
              <a:lnSpc>
                <a:spcPct val="100000"/>
              </a:lnSpc>
              <a:spcBef>
                <a:spcPts val="600"/>
              </a:spcBef>
              <a:defRPr sz="1200"/>
            </a:lvl5pPr>
            <a:lvl6pPr marL="2514600" indent="-228600">
              <a:lnSpc>
                <a:spcPct val="100000"/>
              </a:lnSpc>
              <a:spcBef>
                <a:spcPts val="600"/>
              </a:spcBef>
              <a:buFont typeface="Symbol" panose="05050102010706020507" pitchFamily="18" charset="2"/>
              <a:buChar char="-"/>
              <a:defRPr sz="1200"/>
            </a:lvl6pPr>
          </a:lstStyle>
          <a:p>
            <a:pPr lvl="0"/>
            <a:r>
              <a:rPr lang="en-US" dirty="0"/>
              <a:t>Click to edit text</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Picture Placeholder 3">
            <a:extLst>
              <a:ext uri="{FF2B5EF4-FFF2-40B4-BE49-F238E27FC236}">
                <a16:creationId xmlns:a16="http://schemas.microsoft.com/office/drawing/2014/main" id="{39A26BD1-014A-4113-86CB-7536D7778B1F}"/>
              </a:ext>
            </a:extLst>
          </p:cNvPr>
          <p:cNvSpPr>
            <a:spLocks noGrp="1"/>
          </p:cNvSpPr>
          <p:nvPr>
            <p:ph type="pic" sz="quarter" idx="28"/>
          </p:nvPr>
        </p:nvSpPr>
        <p:spPr>
          <a:xfrm>
            <a:off x="8459788" y="0"/>
            <a:ext cx="3732212" cy="6858000"/>
          </a:xfrm>
          <a:prstGeom prst="rect">
            <a:avLst/>
          </a:prstGeom>
        </p:spPr>
        <p:txBody>
          <a:bodyPr/>
          <a:lstStyle>
            <a:lvl1pPr marL="0" indent="0" algn="ctr">
              <a:buNone/>
              <a:defRPr/>
            </a:lvl1pPr>
          </a:lstStyle>
          <a:p>
            <a:endParaRPr lang="en-US"/>
          </a:p>
        </p:txBody>
      </p:sp>
      <p:sp>
        <p:nvSpPr>
          <p:cNvPr id="5" name="Text Placeholder 12">
            <a:extLst>
              <a:ext uri="{FF2B5EF4-FFF2-40B4-BE49-F238E27FC236}">
                <a16:creationId xmlns:a16="http://schemas.microsoft.com/office/drawing/2014/main" id="{D14C3FAA-13C8-D347-8F54-8B7489B22BD2}"/>
              </a:ext>
            </a:extLst>
          </p:cNvPr>
          <p:cNvSpPr>
            <a:spLocks noGrp="1"/>
          </p:cNvSpPr>
          <p:nvPr>
            <p:ph type="body" sz="quarter" idx="29"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2" name="Group 1">
            <a:extLst>
              <a:ext uri="{FF2B5EF4-FFF2-40B4-BE49-F238E27FC236}">
                <a16:creationId xmlns:a16="http://schemas.microsoft.com/office/drawing/2014/main" id="{E20E67DC-9D0C-C209-8D47-6D2D87097A5A}"/>
              </a:ext>
            </a:extLst>
          </p:cNvPr>
          <p:cNvGrpSpPr/>
          <p:nvPr userDrawn="1"/>
        </p:nvGrpSpPr>
        <p:grpSpPr>
          <a:xfrm>
            <a:off x="9133049" y="6372686"/>
            <a:ext cx="3058950" cy="485314"/>
            <a:chOff x="9133049" y="6372686"/>
            <a:chExt cx="3058950" cy="485314"/>
          </a:xfrm>
        </p:grpSpPr>
        <p:pic>
          <p:nvPicPr>
            <p:cNvPr id="6" name="Picture 5">
              <a:extLst>
                <a:ext uri="{FF2B5EF4-FFF2-40B4-BE49-F238E27FC236}">
                  <a16:creationId xmlns:a16="http://schemas.microsoft.com/office/drawing/2014/main" id="{42CD98E8-CF38-BB10-6551-01C87EB8AD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7" name="Picture 6">
              <a:extLst>
                <a:ext uri="{FF2B5EF4-FFF2-40B4-BE49-F238E27FC236}">
                  <a16:creationId xmlns:a16="http://schemas.microsoft.com/office/drawing/2014/main" id="{94FD3F67-8AB5-AAC3-9233-643638FFB30E}"/>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3" name="TextBox 2">
            <a:extLst>
              <a:ext uri="{FF2B5EF4-FFF2-40B4-BE49-F238E27FC236}">
                <a16:creationId xmlns:a16="http://schemas.microsoft.com/office/drawing/2014/main" id="{4E9DDA44-06EA-FE46-A4E7-BFE4BA2CB0A2}"/>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94568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595D06-54FB-4096-9761-C161613AAED3}"/>
              </a:ext>
            </a:extLst>
          </p:cNvPr>
          <p:cNvSpPr>
            <a:spLocks noGrp="1"/>
          </p:cNvSpPr>
          <p:nvPr>
            <p:ph type="pic" sz="quarter" idx="28"/>
          </p:nvPr>
        </p:nvSpPr>
        <p:spPr>
          <a:xfrm>
            <a:off x="8459788" y="0"/>
            <a:ext cx="3732212" cy="6858000"/>
          </a:xfrm>
          <a:prstGeom prst="rect">
            <a:avLst/>
          </a:prstGeom>
        </p:spPr>
        <p:txBody>
          <a:bodyPr/>
          <a:lstStyle>
            <a:lvl1pPr marL="0" indent="0" algn="ctr">
              <a:buNone/>
              <a:defRPr/>
            </a:lvl1pPr>
          </a:lstStyle>
          <a:p>
            <a:endParaRPr lang="en-US"/>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9"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03961"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5" name="Chart Placeholder 4">
            <a:extLst>
              <a:ext uri="{FF2B5EF4-FFF2-40B4-BE49-F238E27FC236}">
                <a16:creationId xmlns:a16="http://schemas.microsoft.com/office/drawing/2014/main" id="{42C592AB-64AC-4BED-9399-369D4231D92E}"/>
              </a:ext>
            </a:extLst>
          </p:cNvPr>
          <p:cNvSpPr>
            <a:spLocks noGrp="1"/>
          </p:cNvSpPr>
          <p:nvPr>
            <p:ph type="chart" sz="quarter" idx="26"/>
          </p:nvPr>
        </p:nvSpPr>
        <p:spPr>
          <a:xfrm>
            <a:off x="609599" y="1470993"/>
            <a:ext cx="3610734" cy="3140696"/>
          </a:xfrm>
          <a:prstGeom prst="rect">
            <a:avLst/>
          </a:prstGeom>
        </p:spPr>
        <p:txBody>
          <a:bodyPr/>
          <a:lstStyle>
            <a:lvl1pPr marL="0" indent="0">
              <a:buNone/>
              <a:defRPr/>
            </a:lvl1pPr>
          </a:lstStyle>
          <a:p>
            <a:endParaRPr lang="en-US"/>
          </a:p>
        </p:txBody>
      </p:sp>
      <p:sp>
        <p:nvSpPr>
          <p:cNvPr id="16" name="Chart Placeholder 4">
            <a:extLst>
              <a:ext uri="{FF2B5EF4-FFF2-40B4-BE49-F238E27FC236}">
                <a16:creationId xmlns:a16="http://schemas.microsoft.com/office/drawing/2014/main" id="{14525D09-DF4B-465A-B4C9-783517805A75}"/>
              </a:ext>
            </a:extLst>
          </p:cNvPr>
          <p:cNvSpPr>
            <a:spLocks noGrp="1"/>
          </p:cNvSpPr>
          <p:nvPr>
            <p:ph type="chart" sz="quarter" idx="27"/>
          </p:nvPr>
        </p:nvSpPr>
        <p:spPr>
          <a:xfrm>
            <a:off x="4503961" y="1470992"/>
            <a:ext cx="3610734" cy="3140696"/>
          </a:xfrm>
          <a:prstGeom prst="rect">
            <a:avLst/>
          </a:prstGeom>
        </p:spPr>
        <p:txBody>
          <a:bodyPr/>
          <a:lstStyle>
            <a:lvl1pPr marL="0" indent="0">
              <a:buNone/>
              <a:defRPr/>
            </a:lvl1pPr>
          </a:lstStyle>
          <a:p>
            <a:endParaRPr lang="en-US"/>
          </a:p>
        </p:txBody>
      </p:sp>
      <p:sp>
        <p:nvSpPr>
          <p:cNvPr id="6" name="Text Placeholder 12">
            <a:extLst>
              <a:ext uri="{FF2B5EF4-FFF2-40B4-BE49-F238E27FC236}">
                <a16:creationId xmlns:a16="http://schemas.microsoft.com/office/drawing/2014/main" id="{27D283DF-8242-C10D-B0D1-09338E9E6A17}"/>
              </a:ext>
            </a:extLst>
          </p:cNvPr>
          <p:cNvSpPr>
            <a:spLocks noGrp="1"/>
          </p:cNvSpPr>
          <p:nvPr>
            <p:ph type="body" sz="quarter" idx="29" hasCustomPrompt="1"/>
          </p:nvPr>
        </p:nvSpPr>
        <p:spPr>
          <a:xfrm>
            <a:off x="609599" y="5559814"/>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2" name="Group 1">
            <a:extLst>
              <a:ext uri="{FF2B5EF4-FFF2-40B4-BE49-F238E27FC236}">
                <a16:creationId xmlns:a16="http://schemas.microsoft.com/office/drawing/2014/main" id="{01EC59EF-E69C-284C-74DE-3713E419E09E}"/>
              </a:ext>
            </a:extLst>
          </p:cNvPr>
          <p:cNvGrpSpPr/>
          <p:nvPr userDrawn="1"/>
        </p:nvGrpSpPr>
        <p:grpSpPr>
          <a:xfrm>
            <a:off x="9133049" y="6372686"/>
            <a:ext cx="3058950" cy="485314"/>
            <a:chOff x="9133049" y="6372686"/>
            <a:chExt cx="3058950" cy="485314"/>
          </a:xfrm>
        </p:grpSpPr>
        <p:pic>
          <p:nvPicPr>
            <p:cNvPr id="7" name="Picture 6">
              <a:extLst>
                <a:ext uri="{FF2B5EF4-FFF2-40B4-BE49-F238E27FC236}">
                  <a16:creationId xmlns:a16="http://schemas.microsoft.com/office/drawing/2014/main" id="{C1A31FFA-D45E-05A8-241F-FB73C5025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9" name="Picture 8">
              <a:extLst>
                <a:ext uri="{FF2B5EF4-FFF2-40B4-BE49-F238E27FC236}">
                  <a16:creationId xmlns:a16="http://schemas.microsoft.com/office/drawing/2014/main" id="{8824F733-0338-AC33-B556-98C963CC7909}"/>
                </a:ext>
              </a:extLst>
            </p:cNvPr>
            <p:cNvPicPr>
              <a:picLocks noChangeAspect="1"/>
            </p:cNvPicPr>
            <p:nvPr userDrawn="1"/>
          </p:nvPicPr>
          <p:blipFill>
            <a:blip r:embed="rId3"/>
            <a:stretch>
              <a:fillRect/>
            </a:stretch>
          </p:blipFill>
          <p:spPr>
            <a:xfrm>
              <a:off x="9937940" y="6443009"/>
              <a:ext cx="2036513" cy="307044"/>
            </a:xfrm>
            <a:prstGeom prst="rect">
              <a:avLst/>
            </a:prstGeom>
          </p:spPr>
        </p:pic>
      </p:grpSp>
      <p:sp>
        <p:nvSpPr>
          <p:cNvPr id="3" name="TextBox 2">
            <a:extLst>
              <a:ext uri="{FF2B5EF4-FFF2-40B4-BE49-F238E27FC236}">
                <a16:creationId xmlns:a16="http://schemas.microsoft.com/office/drawing/2014/main" id="{6D6151ED-F9C6-1A31-E49C-CF0C212E3649}"/>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28444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AB22CCF-A890-4C55-96CB-07D7485B3363}"/>
              </a:ext>
            </a:extLst>
          </p:cNvPr>
          <p:cNvSpPr txBox="1">
            <a:spLocks/>
          </p:cNvSpPr>
          <p:nvPr userDrawn="1"/>
        </p:nvSpPr>
        <p:spPr>
          <a:xfrm>
            <a:off x="356616" y="6556248"/>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800" b="0" dirty="0">
                <a:solidFill>
                  <a:srgbClr val="414042"/>
                </a:solidFill>
                <a:latin typeface="+mn-lt"/>
                <a:cs typeface="Arial" panose="020B0604020202020204" pitchFamily="34" charset="0"/>
              </a:rPr>
              <a:t>LOCKHEED MARTIN PROPRIETARY INFORMATION</a:t>
            </a:r>
          </a:p>
        </p:txBody>
      </p:sp>
    </p:spTree>
    <p:extLst>
      <p:ext uri="{BB962C8B-B14F-4D97-AF65-F5344CB8AC3E}">
        <p14:creationId xmlns:p14="http://schemas.microsoft.com/office/powerpoint/2010/main" val="2342479629"/>
      </p:ext>
    </p:extLst>
  </p:cSld>
  <p:clrMap bg1="lt1" tx1="dk1" bg2="lt2" tx2="dk2" accent1="accent1" accent2="accent2" accent3="accent3" accent4="accent4" accent5="accent5" accent6="accent6" hlink="hlink" folHlink="folHlink"/>
  <p:sldLayoutIdLst>
    <p:sldLayoutId id="2147483687" r:id="rId1"/>
    <p:sldLayoutId id="2147483678" r:id="rId2"/>
    <p:sldLayoutId id="2147483686" r:id="rId3"/>
    <p:sldLayoutId id="2147483672" r:id="rId4"/>
    <p:sldLayoutId id="2147483682" r:id="rId5"/>
    <p:sldLayoutId id="2147483673" r:id="rId6"/>
    <p:sldLayoutId id="2147483680" r:id="rId7"/>
    <p:sldLayoutId id="2147483683" r:id="rId8"/>
    <p:sldLayoutId id="2147483681" r:id="rId9"/>
    <p:sldLayoutId id="2147483669" r:id="rId10"/>
    <p:sldLayoutId id="2147483684" r:id="rId11"/>
    <p:sldLayoutId id="2147483685" r:id="rId12"/>
    <p:sldLayoutId id="2147483679" r:id="rId13"/>
    <p:sldLayoutId id="2147483668" r:id="rId14"/>
    <p:sldLayoutId id="2147483675" r:id="rId15"/>
    <p:sldLayoutId id="2147483676" r:id="rId16"/>
    <p:sldLayoutId id="2147483677" r:id="rId17"/>
    <p:sldLayoutId id="2147483688" r:id="rId18"/>
    <p:sldLayoutId id="214748368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84" userDrawn="1">
          <p15:clr>
            <a:srgbClr val="F26B43"/>
          </p15:clr>
        </p15:guide>
        <p15:guide id="3" pos="7296" userDrawn="1">
          <p15:clr>
            <a:srgbClr val="F26B43"/>
          </p15:clr>
        </p15:guide>
        <p15:guide id="4" orient="horz" pos="360" userDrawn="1">
          <p15:clr>
            <a:srgbClr val="F26B43"/>
          </p15:clr>
        </p15:guide>
        <p15:guide id="5" orient="horz" pos="2160" userDrawn="1">
          <p15:clr>
            <a:srgbClr val="F26B43"/>
          </p15:clr>
        </p15:guide>
        <p15:guide id="6" orient="horz" pos="3912" userDrawn="1">
          <p15:clr>
            <a:srgbClr val="F26B43"/>
          </p15:clr>
        </p15:guide>
        <p15:guide id="7"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Supplier.Onboarding.1LMX@lmco.com" TargetMode="External"/><Relationship Id="rId2" Type="http://schemas.openxmlformats.org/officeDocument/2006/relationships/hyperlink" Target="mailto:supplier-integration.gr-aero@lmco.com"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Supplier.Onboarding.1LMX@lmco.com" TargetMode="External"/><Relationship Id="rId2" Type="http://schemas.openxmlformats.org/officeDocument/2006/relationships/hyperlink" Target="mailto:supplier-integration.gr-aero@lmco.com" TargetMode="External"/><Relationship Id="rId1" Type="http://schemas.openxmlformats.org/officeDocument/2006/relationships/slideLayout" Target="../slideLayouts/slideLayout6.xml"/><Relationship Id="rId4" Type="http://schemas.openxmlformats.org/officeDocument/2006/relationships/hyperlink" Target="https://lmsupplieruid.external.lmco.com/defaul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msupplieruid.external.lmco.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71E5F27-D4C1-FB49-DCE7-41ECA1462048}"/>
              </a:ext>
            </a:extLst>
          </p:cNvPr>
          <p:cNvSpPr>
            <a:spLocks noGrp="1"/>
          </p:cNvSpPr>
          <p:nvPr>
            <p:ph type="body" sz="quarter" idx="20"/>
          </p:nvPr>
        </p:nvSpPr>
        <p:spPr>
          <a:xfrm>
            <a:off x="640079" y="2743200"/>
            <a:ext cx="11091846" cy="881137"/>
          </a:xfrm>
        </p:spPr>
        <p:txBody>
          <a:bodyPr/>
          <a:lstStyle/>
          <a:p>
            <a:r>
              <a:rPr lang="en-US" dirty="0"/>
              <a:t>Lockheed Martin</a:t>
            </a:r>
            <a:br>
              <a:rPr lang="en-US" dirty="0"/>
            </a:br>
            <a:r>
              <a:rPr lang="en-US" dirty="0"/>
              <a:t>I2S Subcontract Management Portal(SMP) Access Instructions</a:t>
            </a:r>
          </a:p>
        </p:txBody>
      </p:sp>
      <p:sp>
        <p:nvSpPr>
          <p:cNvPr id="2" name="TextBox 1">
            <a:extLst>
              <a:ext uri="{FF2B5EF4-FFF2-40B4-BE49-F238E27FC236}">
                <a16:creationId xmlns:a16="http://schemas.microsoft.com/office/drawing/2014/main" id="{7C20B17F-4164-19F9-812D-65C120AE3008}"/>
              </a:ext>
            </a:extLst>
          </p:cNvPr>
          <p:cNvSpPr txBox="1"/>
          <p:nvPr/>
        </p:nvSpPr>
        <p:spPr>
          <a:xfrm>
            <a:off x="8966718" y="5766318"/>
            <a:ext cx="2299027" cy="276999"/>
          </a:xfrm>
          <a:prstGeom prst="rect">
            <a:avLst/>
          </a:prstGeom>
          <a:noFill/>
        </p:spPr>
        <p:txBody>
          <a:bodyPr wrap="none" rtlCol="0">
            <a:spAutoFit/>
          </a:bodyPr>
          <a:lstStyle/>
          <a:p>
            <a:r>
              <a:rPr lang="en-US" sz="1200" i="1" dirty="0"/>
              <a:t>Last updated January 29, 2026</a:t>
            </a:r>
          </a:p>
        </p:txBody>
      </p:sp>
    </p:spTree>
    <p:extLst>
      <p:ext uri="{BB962C8B-B14F-4D97-AF65-F5344CB8AC3E}">
        <p14:creationId xmlns:p14="http://schemas.microsoft.com/office/powerpoint/2010/main" val="249857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5B33-6C38-4B44-C843-4291E6904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681E9-35D1-A29B-1D0B-DECE1ECCE330}"/>
              </a:ext>
            </a:extLst>
          </p:cNvPr>
          <p:cNvSpPr>
            <a:spLocks noGrp="1"/>
          </p:cNvSpPr>
          <p:nvPr>
            <p:ph type="title"/>
          </p:nvPr>
        </p:nvSpPr>
        <p:spPr/>
        <p:txBody>
          <a:bodyPr/>
          <a:lstStyle/>
          <a:p>
            <a:r>
              <a:rPr lang="en-US" dirty="0"/>
              <a:t>Creating the UID File</a:t>
            </a:r>
          </a:p>
        </p:txBody>
      </p:sp>
      <p:sp>
        <p:nvSpPr>
          <p:cNvPr id="7" name="Text Placeholder 6">
            <a:extLst>
              <a:ext uri="{FF2B5EF4-FFF2-40B4-BE49-F238E27FC236}">
                <a16:creationId xmlns:a16="http://schemas.microsoft.com/office/drawing/2014/main" id="{6E88DC31-E137-C27A-5685-33A5B32FE443}"/>
              </a:ext>
            </a:extLst>
          </p:cNvPr>
          <p:cNvSpPr>
            <a:spLocks noGrp="1"/>
          </p:cNvSpPr>
          <p:nvPr>
            <p:ph type="body" sz="quarter" idx="26"/>
          </p:nvPr>
        </p:nvSpPr>
        <p:spPr>
          <a:xfrm>
            <a:off x="609600" y="1380066"/>
            <a:ext cx="11346611" cy="1315497"/>
          </a:xfrm>
        </p:spPr>
        <p:txBody>
          <a:bodyPr/>
          <a:lstStyle/>
          <a:p>
            <a:r>
              <a:rPr lang="en-US" dirty="0"/>
              <a:t>Utilize the below template to create UID file (Instructions are embedded in the template)</a:t>
            </a:r>
          </a:p>
          <a:p>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8" name="Object 7">
            <a:extLst>
              <a:ext uri="{FF2B5EF4-FFF2-40B4-BE49-F238E27FC236}">
                <a16:creationId xmlns:a16="http://schemas.microsoft.com/office/drawing/2014/main" id="{D9920BBD-F602-9246-B171-BB0A49A19B95}"/>
              </a:ext>
            </a:extLst>
          </p:cNvPr>
          <p:cNvGraphicFramePr>
            <a:graphicFrameLocks noChangeAspect="1"/>
          </p:cNvGraphicFramePr>
          <p:nvPr>
            <p:extLst>
              <p:ext uri="{D42A27DB-BD31-4B8C-83A1-F6EECF244321}">
                <p14:modId xmlns:p14="http://schemas.microsoft.com/office/powerpoint/2010/main" val="2692674635"/>
              </p:ext>
            </p:extLst>
          </p:nvPr>
        </p:nvGraphicFramePr>
        <p:xfrm>
          <a:off x="2455652" y="2037815"/>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8" name="Object 7">
                        <a:extLst>
                          <a:ext uri="{FF2B5EF4-FFF2-40B4-BE49-F238E27FC236}">
                            <a16:creationId xmlns:a16="http://schemas.microsoft.com/office/drawing/2014/main" id="{D9920BBD-F602-9246-B171-BB0A49A19B95}"/>
                          </a:ext>
                        </a:extLst>
                      </p:cNvPr>
                      <p:cNvPicPr/>
                      <p:nvPr/>
                    </p:nvPicPr>
                    <p:blipFill>
                      <a:blip r:embed="rId3"/>
                      <a:stretch>
                        <a:fillRect/>
                      </a:stretch>
                    </p:blipFill>
                    <p:spPr>
                      <a:xfrm>
                        <a:off x="2455652" y="203781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7773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4" name="Rectangle 4"/>
          <p:cNvSpPr>
            <a:spLocks noGrp="1" noChangeArrowheads="1"/>
          </p:cNvSpPr>
          <p:nvPr>
            <p:ph type="title"/>
          </p:nvPr>
        </p:nvSpPr>
        <p:spPr/>
        <p:txBody>
          <a:bodyPr>
            <a:normAutofit/>
          </a:bodyPr>
          <a:lstStyle/>
          <a:p>
            <a:pPr>
              <a:defRPr/>
            </a:pPr>
            <a:r>
              <a:rPr lang="en-US" dirty="0"/>
              <a:t>Uploading a File</a:t>
            </a:r>
          </a:p>
        </p:txBody>
      </p:sp>
      <p:sp>
        <p:nvSpPr>
          <p:cNvPr id="4" name="Text Placeholder 3">
            <a:extLst>
              <a:ext uri="{FF2B5EF4-FFF2-40B4-BE49-F238E27FC236}">
                <a16:creationId xmlns:a16="http://schemas.microsoft.com/office/drawing/2014/main" id="{7DD5060C-D25D-2E7A-7E4B-E2523238C679}"/>
              </a:ext>
            </a:extLst>
          </p:cNvPr>
          <p:cNvSpPr>
            <a:spLocks noGrp="1"/>
          </p:cNvSpPr>
          <p:nvPr>
            <p:ph type="body" sz="quarter" idx="26"/>
          </p:nvPr>
        </p:nvSpPr>
        <p:spPr>
          <a:xfrm>
            <a:off x="609600" y="1143001"/>
            <a:ext cx="9463881" cy="3970097"/>
          </a:xfrm>
        </p:spPr>
        <p:txBody>
          <a:bodyPr/>
          <a:lstStyle/>
          <a:p>
            <a:r>
              <a:rPr lang="en-US" altLang="en-US" dirty="0"/>
              <a:t>After logging in, navigate to the appropriate environment and navigate to the Upload File menu option:</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Click the Choose File button; on the pop-up window, browse for and select the file to be uploaded:</a:t>
            </a:r>
          </a:p>
          <a:p>
            <a:pPr lvl="1"/>
            <a:r>
              <a:rPr lang="en-US" altLang="en-US" sz="1600" dirty="0"/>
              <a:t>Files are accepted in the following formats: </a:t>
            </a:r>
          </a:p>
          <a:p>
            <a:pPr lvl="2"/>
            <a:r>
              <a:rPr lang="en-US" altLang="en-US" sz="1600" dirty="0"/>
              <a:t>Excel (.</a:t>
            </a:r>
            <a:r>
              <a:rPr lang="en-US" altLang="en-US" sz="1600" dirty="0" err="1"/>
              <a:t>xls</a:t>
            </a:r>
            <a:r>
              <a:rPr lang="en-US" altLang="en-US" sz="1600" dirty="0"/>
              <a:t> or .xlsx) </a:t>
            </a:r>
          </a:p>
          <a:p>
            <a:pPr lvl="2"/>
            <a:r>
              <a:rPr lang="en-US" altLang="en-US" sz="1600" dirty="0"/>
              <a:t>tab-delimited Text (.txt)</a:t>
            </a:r>
          </a:p>
          <a:p>
            <a:pPr lvl="2"/>
            <a:r>
              <a:rPr lang="en-US" altLang="en-US" sz="1600" dirty="0"/>
              <a:t>XML (.xml)</a:t>
            </a:r>
            <a:endParaRPr lang="en-US" dirty="0"/>
          </a:p>
        </p:txBody>
      </p:sp>
      <p:pic>
        <p:nvPicPr>
          <p:cNvPr id="6" name="Picture 5"/>
          <p:cNvPicPr>
            <a:picLocks noChangeAspect="1"/>
          </p:cNvPicPr>
          <p:nvPr/>
        </p:nvPicPr>
        <p:blipFill>
          <a:blip r:embed="rId2"/>
          <a:stretch>
            <a:fillRect/>
          </a:stretch>
        </p:blipFill>
        <p:spPr>
          <a:xfrm>
            <a:off x="5583080" y="4316617"/>
            <a:ext cx="3428868" cy="2371725"/>
          </a:xfrm>
          <a:prstGeom prst="rect">
            <a:avLst/>
          </a:prstGeom>
        </p:spPr>
      </p:pic>
      <p:pic>
        <p:nvPicPr>
          <p:cNvPr id="1026" name="Picture 2">
            <a:extLst>
              <a:ext uri="{FF2B5EF4-FFF2-40B4-BE49-F238E27FC236}">
                <a16:creationId xmlns:a16="http://schemas.microsoft.com/office/drawing/2014/main" id="{47E3508E-3ED2-61BB-CD53-24B653708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680" y="1578415"/>
            <a:ext cx="9120996" cy="2306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4" name="Rectangle 4"/>
          <p:cNvSpPr>
            <a:spLocks noGrp="1" noChangeArrowheads="1"/>
          </p:cNvSpPr>
          <p:nvPr>
            <p:ph type="title"/>
          </p:nvPr>
        </p:nvSpPr>
        <p:spPr/>
        <p:txBody>
          <a:bodyPr>
            <a:normAutofit/>
          </a:bodyPr>
          <a:lstStyle/>
          <a:p>
            <a:pPr>
              <a:defRPr/>
            </a:pPr>
            <a:r>
              <a:rPr lang="en-US" dirty="0"/>
              <a:t>Uploading a File</a:t>
            </a:r>
          </a:p>
        </p:txBody>
      </p:sp>
      <p:sp>
        <p:nvSpPr>
          <p:cNvPr id="4" name="Text Placeholder 3">
            <a:extLst>
              <a:ext uri="{FF2B5EF4-FFF2-40B4-BE49-F238E27FC236}">
                <a16:creationId xmlns:a16="http://schemas.microsoft.com/office/drawing/2014/main" id="{1B5614B4-58DE-0FB9-734D-1F1B9F0FF719}"/>
              </a:ext>
            </a:extLst>
          </p:cNvPr>
          <p:cNvSpPr>
            <a:spLocks noGrp="1"/>
          </p:cNvSpPr>
          <p:nvPr>
            <p:ph type="body" sz="quarter" idx="26"/>
          </p:nvPr>
        </p:nvSpPr>
        <p:spPr>
          <a:xfrm>
            <a:off x="480203" y="964481"/>
            <a:ext cx="11582400" cy="3970097"/>
          </a:xfrm>
        </p:spPr>
        <p:txBody>
          <a:bodyPr/>
          <a:lstStyle/>
          <a:p>
            <a:r>
              <a:rPr lang="en-US" altLang="en-US" dirty="0"/>
              <a:t>Once the file is displayed in the dialog box, click Submit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A confirmation message displays: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You will then receive an email within the hour with the results of your transactions, including any errors</a:t>
            </a:r>
          </a:p>
          <a:p>
            <a:endParaRPr lang="en-US" dirty="0"/>
          </a:p>
        </p:txBody>
      </p:sp>
      <p:pic>
        <p:nvPicPr>
          <p:cNvPr id="5" name="Picture 4"/>
          <p:cNvPicPr>
            <a:picLocks noChangeAspect="1"/>
          </p:cNvPicPr>
          <p:nvPr/>
        </p:nvPicPr>
        <p:blipFill>
          <a:blip r:embed="rId2"/>
          <a:stretch>
            <a:fillRect/>
          </a:stretch>
        </p:blipFill>
        <p:spPr>
          <a:xfrm>
            <a:off x="2930508" y="1337167"/>
            <a:ext cx="6681787" cy="2091833"/>
          </a:xfrm>
          <a:prstGeom prst="rect">
            <a:avLst/>
          </a:prstGeom>
        </p:spPr>
      </p:pic>
      <p:pic>
        <p:nvPicPr>
          <p:cNvPr id="6" name="Picture 5"/>
          <p:cNvPicPr>
            <a:picLocks noChangeAspect="1"/>
          </p:cNvPicPr>
          <p:nvPr/>
        </p:nvPicPr>
        <p:blipFill>
          <a:blip r:embed="rId3"/>
          <a:stretch>
            <a:fillRect/>
          </a:stretch>
        </p:blipFill>
        <p:spPr>
          <a:xfrm>
            <a:off x="3267455" y="3900617"/>
            <a:ext cx="6007894" cy="21887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D8DADB-A1EE-9D4B-72B2-66D099952840}"/>
              </a:ext>
            </a:extLst>
          </p:cNvPr>
          <p:cNvSpPr txBox="1"/>
          <p:nvPr/>
        </p:nvSpPr>
        <p:spPr>
          <a:xfrm>
            <a:off x="2900632" y="647307"/>
            <a:ext cx="6094562" cy="1200329"/>
          </a:xfrm>
          <a:prstGeom prst="rect">
            <a:avLst/>
          </a:prstGeom>
          <a:noFill/>
        </p:spPr>
        <p:txBody>
          <a:bodyPr wrap="square">
            <a:spAutoFit/>
          </a:bodyPr>
          <a:lstStyle/>
          <a:p>
            <a:pPr algn="ctr"/>
            <a:r>
              <a:rPr lang="en-US" b="1" dirty="0">
                <a:solidFill>
                  <a:schemeClr val="bg1"/>
                </a:solidFill>
              </a:rPr>
              <a:t>For support, please contact </a:t>
            </a:r>
          </a:p>
          <a:p>
            <a:pPr algn="ctr"/>
            <a:endParaRPr lang="en-US" dirty="0">
              <a:solidFill>
                <a:schemeClr val="bg1"/>
              </a:solidFill>
            </a:endParaRPr>
          </a:p>
          <a:p>
            <a:pPr marL="0" indent="0" algn="ctr">
              <a:buNone/>
            </a:pPr>
            <a:r>
              <a:rPr lang="en-US" dirty="0">
                <a:solidFill>
                  <a:schemeClr val="bg1"/>
                </a:solidFill>
              </a:rPr>
              <a:t>Aero:  </a:t>
            </a:r>
            <a:r>
              <a:rPr lang="en-US" dirty="0">
                <a:solidFill>
                  <a:schemeClr val="bg1"/>
                </a:solidFill>
                <a:hlinkClick r:id="rId2">
                  <a:extLst>
                    <a:ext uri="{A12FA001-AC4F-418D-AE19-62706E023703}">
                      <ahyp:hlinkClr xmlns:ahyp="http://schemas.microsoft.com/office/drawing/2018/hyperlinkcolor" val="tx"/>
                    </a:ext>
                  </a:extLst>
                </a:hlinkClick>
              </a:rPr>
              <a:t>supplier-integration.gr-aero@lmco.com</a:t>
            </a:r>
            <a:r>
              <a:rPr lang="en-US" dirty="0">
                <a:solidFill>
                  <a:schemeClr val="bg1"/>
                </a:solidFill>
              </a:rPr>
              <a:t> </a:t>
            </a:r>
          </a:p>
          <a:p>
            <a:pPr marL="0" indent="0" algn="ctr">
              <a:buNone/>
            </a:pPr>
            <a:r>
              <a:rPr lang="en-US" dirty="0">
                <a:solidFill>
                  <a:schemeClr val="bg1"/>
                </a:solidFill>
              </a:rPr>
              <a:t>MFC:  </a:t>
            </a:r>
            <a:r>
              <a:rPr lang="en-US" u="sng" dirty="0">
                <a:solidFill>
                  <a:schemeClr val="bg1"/>
                </a:solidFill>
                <a:hlinkClick r:id="rId3">
                  <a:extLst>
                    <a:ext uri="{A12FA001-AC4F-418D-AE19-62706E023703}">
                      <ahyp:hlinkClr xmlns:ahyp="http://schemas.microsoft.com/office/drawing/2018/hyperlinkcolor" val="tx"/>
                    </a:ext>
                  </a:extLst>
                </a:hlinkClick>
              </a:rPr>
              <a:t>Supplier.Onboarding.1LMX@lmco.com</a:t>
            </a:r>
            <a:endParaRPr lang="en-US" dirty="0">
              <a:solidFill>
                <a:schemeClr val="bg1"/>
              </a:solidFill>
            </a:endParaRPr>
          </a:p>
        </p:txBody>
      </p:sp>
    </p:spTree>
    <p:extLst>
      <p:ext uri="{BB962C8B-B14F-4D97-AF65-F5344CB8AC3E}">
        <p14:creationId xmlns:p14="http://schemas.microsoft.com/office/powerpoint/2010/main" val="316710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Overview</a:t>
            </a:r>
          </a:p>
        </p:txBody>
      </p:sp>
      <p:sp>
        <p:nvSpPr>
          <p:cNvPr id="28" name="Content Placeholder 2"/>
          <p:cNvSpPr>
            <a:spLocks noGrp="1"/>
          </p:cNvSpPr>
          <p:nvPr>
            <p:ph sz="quarter" idx="27"/>
          </p:nvPr>
        </p:nvSpPr>
        <p:spPr>
          <a:xfrm>
            <a:off x="598714" y="1189033"/>
            <a:ext cx="10983685" cy="720273"/>
          </a:xfrm>
        </p:spPr>
        <p:txBody>
          <a:bodyPr/>
          <a:lstStyle/>
          <a:p>
            <a:pPr marL="0" indent="0">
              <a:spcBef>
                <a:spcPts val="1200"/>
              </a:spcBef>
              <a:buNone/>
            </a:pPr>
            <a:r>
              <a:rPr lang="en-US" sz="1500" dirty="0"/>
              <a:t>Housed outside the LM firewalls, it offers a secure method for suppliers / subcontractors to submit </a:t>
            </a:r>
            <a:r>
              <a:rPr lang="en-US" sz="1500" kern="0" dirty="0">
                <a:solidFill>
                  <a:schemeClr val="accent4"/>
                </a:solidFill>
              </a:rPr>
              <a:t>Unique Item Identification (UID) and Government Furnished Property (GFP) information</a:t>
            </a:r>
            <a:r>
              <a:rPr lang="en-US" sz="1500" dirty="0"/>
              <a:t> to Lockheed Martin and automatically load the information into I2S for submittal to the IUID Registry.</a:t>
            </a:r>
          </a:p>
        </p:txBody>
      </p:sp>
      <p:pic>
        <p:nvPicPr>
          <p:cNvPr id="29" name="Picture 2" descr="C:\Program Files (x86)\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2010" y="2084298"/>
            <a:ext cx="990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4"/>
          <p:cNvCxnSpPr>
            <a:cxnSpLocks noChangeShapeType="1"/>
            <a:stCxn id="41" idx="2"/>
          </p:cNvCxnSpPr>
          <p:nvPr/>
        </p:nvCxnSpPr>
        <p:spPr bwMode="auto">
          <a:xfrm flipH="1">
            <a:off x="5164371" y="2731631"/>
            <a:ext cx="31750" cy="3424695"/>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sp>
        <p:nvSpPr>
          <p:cNvPr id="31" name="TextBox 30"/>
          <p:cNvSpPr txBox="1"/>
          <p:nvPr/>
        </p:nvSpPr>
        <p:spPr>
          <a:xfrm>
            <a:off x="4269379" y="6289676"/>
            <a:ext cx="1828800" cy="276999"/>
          </a:xfrm>
          <a:prstGeom prst="rect">
            <a:avLst/>
          </a:prstGeom>
          <a:noFill/>
        </p:spPr>
        <p:txBody>
          <a:bodyPr>
            <a:spAutoFit/>
          </a:bodyPr>
          <a:lstStyle/>
          <a:p>
            <a:pPr algn="ctr">
              <a:buFontTx/>
              <a:buNone/>
              <a:defRPr/>
            </a:pPr>
            <a:r>
              <a:rPr lang="en-US" sz="1200" dirty="0">
                <a:solidFill>
                  <a:srgbClr val="000000"/>
                </a:solidFill>
                <a:latin typeface="Verdana"/>
              </a:rPr>
              <a:t>LM Firewall</a:t>
            </a:r>
          </a:p>
        </p:txBody>
      </p:sp>
      <p:sp>
        <p:nvSpPr>
          <p:cNvPr id="32" name="Rectangle 31"/>
          <p:cNvSpPr/>
          <p:nvPr/>
        </p:nvSpPr>
        <p:spPr bwMode="auto">
          <a:xfrm>
            <a:off x="3213310" y="3119439"/>
            <a:ext cx="1600200" cy="1096503"/>
          </a:xfrm>
          <a:prstGeom prst="rect">
            <a:avLst/>
          </a:prstGeom>
          <a:noFill/>
          <a:ln w="12700" cap="flat" cmpd="sng" algn="ctr">
            <a:solidFill>
              <a:srgbClr val="000000"/>
            </a:solidFill>
            <a:prstDash val="solid"/>
            <a:round/>
            <a:headEnd type="none" w="med" len="med"/>
            <a:tailEnd type="none" w="med" len="med"/>
          </a:ln>
          <a:effectLst/>
        </p:spPr>
        <p:txBody>
          <a:bodyPr/>
          <a:lstStyle/>
          <a:p>
            <a:pPr algn="ctr">
              <a:defRPr/>
            </a:pPr>
            <a:r>
              <a:rPr lang="en-US" sz="1600" kern="0" dirty="0">
                <a:solidFill>
                  <a:srgbClr val="000000"/>
                </a:solidFill>
                <a:latin typeface="Verdana"/>
              </a:rPr>
              <a:t>I2S Subcontract Management Portal</a:t>
            </a:r>
          </a:p>
        </p:txBody>
      </p:sp>
      <p:pic>
        <p:nvPicPr>
          <p:cNvPr id="33" name="Picture 2" descr="C:\Program Files (x86)\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310" y="3444875"/>
            <a:ext cx="990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bwMode="auto">
          <a:xfrm>
            <a:off x="9069979" y="3119439"/>
            <a:ext cx="1524000" cy="1062037"/>
          </a:xfrm>
          <a:prstGeom prst="rect">
            <a:avLst/>
          </a:prstGeom>
          <a:noFill/>
          <a:ln w="12700" cap="flat" cmpd="sng" algn="ctr">
            <a:solidFill>
              <a:srgbClr val="000000"/>
            </a:solidFill>
            <a:prstDash val="solid"/>
            <a:round/>
            <a:headEnd type="none" w="med" len="med"/>
            <a:tailEnd type="none" w="med" len="med"/>
          </a:ln>
          <a:effectLst/>
        </p:spPr>
        <p:txBody>
          <a:bodyPr/>
          <a:lstStyle/>
          <a:p>
            <a:pPr algn="ctr">
              <a:defRPr/>
            </a:pPr>
            <a:r>
              <a:rPr lang="en-US" sz="1600" kern="0" dirty="0">
                <a:solidFill>
                  <a:srgbClr val="000000"/>
                </a:solidFill>
                <a:latin typeface="Verdana"/>
              </a:rPr>
              <a:t>Item Identification System</a:t>
            </a:r>
          </a:p>
          <a:p>
            <a:pPr algn="ctr">
              <a:defRPr/>
            </a:pPr>
            <a:r>
              <a:rPr lang="en-US" sz="1600" kern="0" dirty="0">
                <a:solidFill>
                  <a:srgbClr val="000000"/>
                </a:solidFill>
                <a:latin typeface="Verdana"/>
              </a:rPr>
              <a:t>(I2S)</a:t>
            </a:r>
          </a:p>
        </p:txBody>
      </p:sp>
      <p:sp>
        <p:nvSpPr>
          <p:cNvPr id="35" name="Oval 34"/>
          <p:cNvSpPr/>
          <p:nvPr/>
        </p:nvSpPr>
        <p:spPr bwMode="auto">
          <a:xfrm>
            <a:off x="5945779" y="1828800"/>
            <a:ext cx="1752600" cy="3492500"/>
          </a:xfrm>
          <a:prstGeom prst="ellipse">
            <a:avLst/>
          </a:prstGeom>
          <a:noFill/>
          <a:ln w="12700" cap="flat" cmpd="sng" algn="ctr">
            <a:solidFill>
              <a:srgbClr val="000000"/>
            </a:solidFill>
            <a:prstDash val="solid"/>
            <a:round/>
            <a:headEnd type="none" w="med" len="med"/>
            <a:tailEnd type="none" w="med" len="med"/>
          </a:ln>
          <a:effectLst/>
        </p:spPr>
        <p:txBody>
          <a:bodyPr/>
          <a:lstStyle/>
          <a:p>
            <a:pPr algn="ctr">
              <a:defRPr/>
            </a:pPr>
            <a:endParaRPr lang="en-US" sz="1200" kern="0" dirty="0">
              <a:solidFill>
                <a:srgbClr val="000000"/>
              </a:solidFill>
              <a:latin typeface="Verdana" pitchFamily="34" charset="0"/>
            </a:endParaRPr>
          </a:p>
          <a:p>
            <a:pPr algn="ctr">
              <a:defRPr/>
            </a:pPr>
            <a:endParaRPr lang="en-US" sz="1200" kern="0" dirty="0">
              <a:solidFill>
                <a:srgbClr val="000000"/>
              </a:solidFill>
              <a:latin typeface="Verdana" pitchFamily="34" charset="0"/>
            </a:endParaRPr>
          </a:p>
          <a:p>
            <a:pPr algn="ctr">
              <a:defRPr/>
            </a:pPr>
            <a:endParaRPr lang="en-US" sz="1200" kern="0" dirty="0">
              <a:solidFill>
                <a:srgbClr val="000000"/>
              </a:solidFill>
              <a:latin typeface="Verdana" pitchFamily="34" charset="0"/>
            </a:endParaRPr>
          </a:p>
          <a:p>
            <a:pPr algn="ctr">
              <a:defRPr/>
            </a:pPr>
            <a:endParaRPr lang="en-US" sz="1200" kern="0" dirty="0">
              <a:solidFill>
                <a:srgbClr val="000000"/>
              </a:solidFill>
              <a:latin typeface="Verdana" pitchFamily="34" charset="0"/>
            </a:endParaRPr>
          </a:p>
          <a:p>
            <a:pPr algn="ctr">
              <a:defRPr/>
            </a:pPr>
            <a:r>
              <a:rPr lang="en-US" sz="1600" kern="0" dirty="0">
                <a:solidFill>
                  <a:srgbClr val="000000"/>
                </a:solidFill>
                <a:latin typeface="Verdana"/>
              </a:rPr>
              <a:t>LM</a:t>
            </a:r>
          </a:p>
          <a:p>
            <a:pPr algn="ctr">
              <a:defRPr/>
            </a:pPr>
            <a:r>
              <a:rPr lang="en-US" sz="1600" kern="0" dirty="0">
                <a:solidFill>
                  <a:srgbClr val="000000"/>
                </a:solidFill>
                <a:latin typeface="Verdana"/>
              </a:rPr>
              <a:t>Gateway Exchange</a:t>
            </a:r>
          </a:p>
          <a:p>
            <a:pPr algn="ctr">
              <a:defRPr/>
            </a:pPr>
            <a:r>
              <a:rPr lang="en-US" sz="1600" kern="0" dirty="0">
                <a:solidFill>
                  <a:srgbClr val="000000"/>
                </a:solidFill>
                <a:latin typeface="Verdana"/>
              </a:rPr>
              <a:t>(GWX)</a:t>
            </a:r>
          </a:p>
        </p:txBody>
      </p:sp>
      <p:cxnSp>
        <p:nvCxnSpPr>
          <p:cNvPr id="36" name="Straight Arrow Connector 13"/>
          <p:cNvCxnSpPr>
            <a:cxnSpLocks noChangeShapeType="1"/>
            <a:stCxn id="33" idx="3"/>
          </p:cNvCxnSpPr>
          <p:nvPr/>
        </p:nvCxnSpPr>
        <p:spPr bwMode="auto">
          <a:xfrm>
            <a:off x="2679910" y="3914776"/>
            <a:ext cx="533400" cy="1"/>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7" name="Straight Arrow Connector 15"/>
          <p:cNvCxnSpPr>
            <a:cxnSpLocks noChangeShapeType="1"/>
          </p:cNvCxnSpPr>
          <p:nvPr/>
        </p:nvCxnSpPr>
        <p:spPr bwMode="auto">
          <a:xfrm>
            <a:off x="2711661" y="2655798"/>
            <a:ext cx="465161" cy="767646"/>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8" name="Straight Arrow Connector 19"/>
          <p:cNvCxnSpPr>
            <a:cxnSpLocks noChangeShapeType="1"/>
          </p:cNvCxnSpPr>
          <p:nvPr/>
        </p:nvCxnSpPr>
        <p:spPr bwMode="auto">
          <a:xfrm>
            <a:off x="4802779" y="3740150"/>
            <a:ext cx="1143000" cy="0"/>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9" name="Straight Arrow Connector 21"/>
          <p:cNvCxnSpPr>
            <a:cxnSpLocks noChangeShapeType="1"/>
            <a:stCxn id="35" idx="6"/>
          </p:cNvCxnSpPr>
          <p:nvPr/>
        </p:nvCxnSpPr>
        <p:spPr bwMode="auto">
          <a:xfrm>
            <a:off x="7698379" y="3575051"/>
            <a:ext cx="1371600" cy="11113"/>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pic>
        <p:nvPicPr>
          <p:cNvPr id="40" name="Picture 2" descr="C:\Program Files (x86)\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579" y="5097463"/>
            <a:ext cx="990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4624621" y="2269668"/>
            <a:ext cx="1143000" cy="461962"/>
          </a:xfrm>
          <a:prstGeom prst="rect">
            <a:avLst/>
          </a:prstGeom>
          <a:noFill/>
        </p:spPr>
        <p:txBody>
          <a:bodyPr>
            <a:spAutoFit/>
          </a:bodyPr>
          <a:lstStyle/>
          <a:p>
            <a:pPr algn="ctr">
              <a:buFontTx/>
              <a:buNone/>
              <a:defRPr/>
            </a:pPr>
            <a:r>
              <a:rPr lang="en-US" sz="1200" dirty="0">
                <a:solidFill>
                  <a:srgbClr val="000000"/>
                </a:solidFill>
                <a:latin typeface="Arial"/>
              </a:rPr>
              <a:t>Input file sent to GWX</a:t>
            </a:r>
          </a:p>
        </p:txBody>
      </p:sp>
      <p:sp>
        <p:nvSpPr>
          <p:cNvPr id="42" name="TextBox 41"/>
          <p:cNvSpPr txBox="1"/>
          <p:nvPr/>
        </p:nvSpPr>
        <p:spPr>
          <a:xfrm>
            <a:off x="7622179" y="3124201"/>
            <a:ext cx="1524000" cy="461963"/>
          </a:xfrm>
          <a:prstGeom prst="rect">
            <a:avLst/>
          </a:prstGeom>
          <a:noFill/>
        </p:spPr>
        <p:txBody>
          <a:bodyPr>
            <a:spAutoFit/>
          </a:bodyPr>
          <a:lstStyle/>
          <a:p>
            <a:pPr algn="ctr">
              <a:buFontTx/>
              <a:buNone/>
              <a:defRPr/>
            </a:pPr>
            <a:r>
              <a:rPr lang="en-US" sz="1200" dirty="0">
                <a:solidFill>
                  <a:srgbClr val="000000"/>
                </a:solidFill>
                <a:latin typeface="Arial"/>
              </a:rPr>
              <a:t>Input file sent to I2S</a:t>
            </a:r>
          </a:p>
        </p:txBody>
      </p:sp>
      <p:cxnSp>
        <p:nvCxnSpPr>
          <p:cNvPr id="43" name="Straight Arrow Connector 36"/>
          <p:cNvCxnSpPr>
            <a:cxnSpLocks noChangeShapeType="1"/>
          </p:cNvCxnSpPr>
          <p:nvPr/>
        </p:nvCxnSpPr>
        <p:spPr bwMode="auto">
          <a:xfrm flipH="1">
            <a:off x="7698379" y="3968750"/>
            <a:ext cx="1371600" cy="0"/>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44" name="TextBox 43"/>
          <p:cNvSpPr txBox="1"/>
          <p:nvPr/>
        </p:nvSpPr>
        <p:spPr>
          <a:xfrm>
            <a:off x="7622179" y="4038601"/>
            <a:ext cx="1524000" cy="460375"/>
          </a:xfrm>
          <a:prstGeom prst="rect">
            <a:avLst/>
          </a:prstGeom>
          <a:noFill/>
        </p:spPr>
        <p:txBody>
          <a:bodyPr>
            <a:spAutoFit/>
          </a:bodyPr>
          <a:lstStyle/>
          <a:p>
            <a:pPr algn="ctr">
              <a:buFontTx/>
              <a:buNone/>
              <a:defRPr/>
            </a:pPr>
            <a:r>
              <a:rPr lang="en-US" sz="1200" dirty="0">
                <a:solidFill>
                  <a:srgbClr val="000000"/>
                </a:solidFill>
                <a:latin typeface="Arial"/>
              </a:rPr>
              <a:t>Audit file returned to GWX</a:t>
            </a:r>
          </a:p>
        </p:txBody>
      </p:sp>
      <p:cxnSp>
        <p:nvCxnSpPr>
          <p:cNvPr id="45" name="Elbow Connector 41"/>
          <p:cNvCxnSpPr>
            <a:cxnSpLocks noChangeShapeType="1"/>
          </p:cNvCxnSpPr>
          <p:nvPr/>
        </p:nvCxnSpPr>
        <p:spPr bwMode="auto">
          <a:xfrm>
            <a:off x="7088780" y="5224464"/>
            <a:ext cx="1566863" cy="490537"/>
          </a:xfrm>
          <a:prstGeom prst="bentConnector3">
            <a:avLst>
              <a:gd name="adj1" fmla="val 50000"/>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6" name="Elbow Connector 43"/>
          <p:cNvCxnSpPr>
            <a:cxnSpLocks noChangeShapeType="1"/>
          </p:cNvCxnSpPr>
          <p:nvPr/>
        </p:nvCxnSpPr>
        <p:spPr bwMode="auto">
          <a:xfrm rot="10800000" flipV="1">
            <a:off x="3354979" y="5224464"/>
            <a:ext cx="3200400" cy="388937"/>
          </a:xfrm>
          <a:prstGeom prst="bentConnector3">
            <a:avLst>
              <a:gd name="adj1" fmla="val 50000"/>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47" name="TextBox 46"/>
          <p:cNvSpPr txBox="1"/>
          <p:nvPr/>
        </p:nvSpPr>
        <p:spPr>
          <a:xfrm>
            <a:off x="5107579" y="5334001"/>
            <a:ext cx="2590800" cy="461963"/>
          </a:xfrm>
          <a:prstGeom prst="rect">
            <a:avLst/>
          </a:prstGeom>
          <a:noFill/>
        </p:spPr>
        <p:txBody>
          <a:bodyPr>
            <a:spAutoFit/>
          </a:bodyPr>
          <a:lstStyle/>
          <a:p>
            <a:pPr algn="ctr">
              <a:buFontTx/>
              <a:buNone/>
              <a:defRPr/>
            </a:pPr>
            <a:r>
              <a:rPr lang="en-US" sz="1200" dirty="0">
                <a:solidFill>
                  <a:srgbClr val="000000"/>
                </a:solidFill>
                <a:latin typeface="Arial"/>
              </a:rPr>
              <a:t>Audit file emailed to Supplier and LM I2S Administrators</a:t>
            </a:r>
          </a:p>
        </p:txBody>
      </p:sp>
      <p:pic>
        <p:nvPicPr>
          <p:cNvPr id="48" name="Picture 2" descr="C:\Program Files (x86)\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2010" y="4705350"/>
            <a:ext cx="990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 name="Straight Arrow Connector 47"/>
          <p:cNvCxnSpPr>
            <a:cxnSpLocks noChangeShapeType="1"/>
            <a:stCxn id="48" idx="3"/>
          </p:cNvCxnSpPr>
          <p:nvPr/>
        </p:nvCxnSpPr>
        <p:spPr bwMode="auto">
          <a:xfrm flipV="1">
            <a:off x="2692610" y="4235452"/>
            <a:ext cx="423862" cy="93979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50" name="TextBox 49"/>
          <p:cNvSpPr txBox="1"/>
          <p:nvPr/>
        </p:nvSpPr>
        <p:spPr>
          <a:xfrm>
            <a:off x="8612779" y="6019801"/>
            <a:ext cx="1828800" cy="584775"/>
          </a:xfrm>
          <a:prstGeom prst="rect">
            <a:avLst/>
          </a:prstGeom>
          <a:noFill/>
        </p:spPr>
        <p:txBody>
          <a:bodyPr>
            <a:spAutoFit/>
          </a:bodyPr>
          <a:lstStyle/>
          <a:p>
            <a:pPr algn="ctr">
              <a:buFontTx/>
              <a:buNone/>
              <a:defRPr/>
            </a:pPr>
            <a:r>
              <a:rPr lang="en-US" sz="1600" dirty="0">
                <a:solidFill>
                  <a:srgbClr val="000000"/>
                </a:solidFill>
                <a:latin typeface="Arial"/>
              </a:rPr>
              <a:t>LM I2S Administrator</a:t>
            </a:r>
          </a:p>
        </p:txBody>
      </p:sp>
      <p:sp>
        <p:nvSpPr>
          <p:cNvPr id="51" name="TextBox 50"/>
          <p:cNvSpPr txBox="1"/>
          <p:nvPr/>
        </p:nvSpPr>
        <p:spPr>
          <a:xfrm>
            <a:off x="1448010" y="6077223"/>
            <a:ext cx="1524000" cy="369888"/>
          </a:xfrm>
          <a:prstGeom prst="rect">
            <a:avLst/>
          </a:prstGeom>
          <a:noFill/>
        </p:spPr>
        <p:txBody>
          <a:bodyPr>
            <a:spAutoFit/>
          </a:bodyPr>
          <a:lstStyle/>
          <a:p>
            <a:pPr algn="ctr">
              <a:buFontTx/>
              <a:buNone/>
              <a:defRPr/>
            </a:pPr>
            <a:r>
              <a:rPr lang="en-US" dirty="0">
                <a:solidFill>
                  <a:srgbClr val="000000"/>
                </a:solidFill>
                <a:latin typeface="Arial"/>
              </a:rPr>
              <a:t>Suppliers</a:t>
            </a:r>
          </a:p>
        </p:txBody>
      </p:sp>
      <p:pic>
        <p:nvPicPr>
          <p:cNvPr id="52" name="Picture 25" descr="j03710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743" y="5054600"/>
            <a:ext cx="803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6" descr="j03710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105" y="5105400"/>
            <a:ext cx="803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67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pPr>
              <a:defRPr/>
            </a:pPr>
            <a:r>
              <a:rPr lang="en-US" dirty="0"/>
              <a:t>How Does the Portal Help?</a:t>
            </a:r>
          </a:p>
        </p:txBody>
      </p:sp>
      <p:sp>
        <p:nvSpPr>
          <p:cNvPr id="3" name="Text Placeholder 2">
            <a:extLst>
              <a:ext uri="{FF2B5EF4-FFF2-40B4-BE49-F238E27FC236}">
                <a16:creationId xmlns:a16="http://schemas.microsoft.com/office/drawing/2014/main" id="{0AE8DD7B-A4BD-0C20-031A-09DEE3B27590}"/>
              </a:ext>
            </a:extLst>
          </p:cNvPr>
          <p:cNvSpPr>
            <a:spLocks noGrp="1"/>
          </p:cNvSpPr>
          <p:nvPr>
            <p:ph type="body" sz="quarter" idx="26"/>
          </p:nvPr>
        </p:nvSpPr>
        <p:spPr>
          <a:xfrm>
            <a:off x="609600" y="1341438"/>
            <a:ext cx="9759351" cy="3970097"/>
          </a:xfrm>
        </p:spPr>
        <p:txBody>
          <a:bodyPr/>
          <a:lstStyle/>
          <a:p>
            <a:r>
              <a:rPr lang="en-US" altLang="en-US" dirty="0">
                <a:ea typeface="Calibri" panose="020F0502020204030204" pitchFamily="34" charset="0"/>
                <a:cs typeface="Calibri" panose="020F0502020204030204" pitchFamily="34" charset="0"/>
              </a:rPr>
              <a:t>Allows suppliers / subcontractors to submit UID and GFP information to Lockheed Martin and automatically load the information into I2S for submittal to the IUID Registry</a:t>
            </a:r>
          </a:p>
          <a:p>
            <a:r>
              <a:rPr lang="en-US" altLang="en-US" dirty="0">
                <a:ea typeface="Calibri" panose="020F0502020204030204" pitchFamily="34" charset="0"/>
                <a:cs typeface="Calibri" panose="020F0502020204030204" pitchFamily="34" charset="0"/>
              </a:rPr>
              <a:t>Reduces LM manual labor for validating and verifying data from subcontractors</a:t>
            </a:r>
          </a:p>
          <a:p>
            <a:r>
              <a:rPr lang="en-US" altLang="en-US" dirty="0">
                <a:ea typeface="Calibri" panose="020F0502020204030204" pitchFamily="34" charset="0"/>
                <a:cs typeface="Calibri" panose="020F0502020204030204" pitchFamily="34" charset="0"/>
              </a:rPr>
              <a:t>Audit files are emailed back to the supplier and to the LM administrators upon submission, allowing for timely feedback on successful submissions and failures</a:t>
            </a:r>
          </a:p>
          <a:p>
            <a:r>
              <a:rPr lang="en-US" altLang="en-US" dirty="0">
                <a:ea typeface="Calibri" panose="020F0502020204030204" pitchFamily="34" charset="0"/>
                <a:cs typeface="Calibri" panose="020F0502020204030204" pitchFamily="34" charset="0"/>
              </a:rPr>
              <a:t>Records the supplier POC information for each UID to allow traceability back to the submitter</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a:defRPr/>
            </a:pPr>
            <a:r>
              <a:rPr lang="en-US" dirty="0"/>
              <a:t>Accessing the Subcontract Management Portal</a:t>
            </a:r>
          </a:p>
        </p:txBody>
      </p:sp>
      <p:sp>
        <p:nvSpPr>
          <p:cNvPr id="3" name="Text Placeholder 2">
            <a:extLst>
              <a:ext uri="{FF2B5EF4-FFF2-40B4-BE49-F238E27FC236}">
                <a16:creationId xmlns:a16="http://schemas.microsoft.com/office/drawing/2014/main" id="{09467BEF-0ADE-0E99-B72D-C213E05E3117}"/>
              </a:ext>
            </a:extLst>
          </p:cNvPr>
          <p:cNvSpPr>
            <a:spLocks noGrp="1"/>
          </p:cNvSpPr>
          <p:nvPr>
            <p:ph type="body" sz="quarter" idx="26"/>
          </p:nvPr>
        </p:nvSpPr>
        <p:spPr>
          <a:xfrm>
            <a:off x="609600" y="1341438"/>
            <a:ext cx="11044687" cy="4921339"/>
          </a:xfrm>
        </p:spPr>
        <p:txBody>
          <a:bodyPr/>
          <a:lstStyle/>
          <a:p>
            <a:pPr marL="0" indent="0">
              <a:spcBef>
                <a:spcPts val="0"/>
              </a:spcBef>
              <a:spcAft>
                <a:spcPts val="800"/>
              </a:spcAft>
              <a:buNone/>
            </a:pPr>
            <a:r>
              <a:rPr lang="en-US" dirty="0"/>
              <a:t>To align with Lockheed Martin's Enterprise security standards, the I2S Subcontractor Management Portal (SMP) now requires </a:t>
            </a:r>
            <a:r>
              <a:rPr lang="en-US" dirty="0" err="1"/>
              <a:t>AccessLM</a:t>
            </a:r>
            <a:r>
              <a:rPr lang="en-US" dirty="0"/>
              <a:t> authentication to gain access for external users. </a:t>
            </a:r>
            <a:r>
              <a:rPr lang="en-US" dirty="0" err="1"/>
              <a:t>AccessLM</a:t>
            </a:r>
            <a:r>
              <a:rPr lang="en-US" dirty="0"/>
              <a:t> will be using the Enterprise's robust and proven method of providing authentication.</a:t>
            </a:r>
          </a:p>
          <a:p>
            <a:pPr marL="0" indent="0">
              <a:spcBef>
                <a:spcPts val="0"/>
              </a:spcBef>
              <a:buNone/>
            </a:pPr>
            <a:r>
              <a:rPr lang="en-US" dirty="0"/>
              <a:t>The process now requires two steps for gaining access to upload UID records.</a:t>
            </a:r>
          </a:p>
          <a:p>
            <a:pPr marL="0" indent="0">
              <a:spcBef>
                <a:spcPts val="0"/>
              </a:spcBef>
              <a:buNone/>
            </a:pPr>
            <a:endParaRPr lang="en-US" dirty="0"/>
          </a:p>
          <a:p>
            <a:pPr marL="0" indent="0">
              <a:buNone/>
            </a:pPr>
            <a:r>
              <a:rPr lang="en-US" b="1" dirty="0"/>
              <a:t>1. </a:t>
            </a:r>
            <a:r>
              <a:rPr lang="en-US" b="1" dirty="0" err="1"/>
              <a:t>AccessLM</a:t>
            </a:r>
            <a:r>
              <a:rPr lang="en-US" b="1" dirty="0"/>
              <a:t> Account</a:t>
            </a:r>
          </a:p>
          <a:p>
            <a:pPr marL="0" indent="0">
              <a:buNone/>
            </a:pPr>
            <a:r>
              <a:rPr lang="en-US" dirty="0"/>
              <a:t>External users are now required to have an </a:t>
            </a:r>
            <a:r>
              <a:rPr lang="en-US" dirty="0" err="1"/>
              <a:t>AccessLM</a:t>
            </a:r>
            <a:r>
              <a:rPr lang="en-US" dirty="0"/>
              <a:t> account containing a Microsoft credential. Users will need to contact the Supplier Integration team request a sponsor invitation for </a:t>
            </a:r>
            <a:r>
              <a:rPr lang="en-US" dirty="0" err="1"/>
              <a:t>AccessLM</a:t>
            </a:r>
            <a:r>
              <a:rPr lang="en-US" dirty="0"/>
              <a:t>. </a:t>
            </a:r>
          </a:p>
          <a:p>
            <a:pPr marL="0" indent="0">
              <a:buNone/>
            </a:pPr>
            <a:r>
              <a:rPr lang="en-US" dirty="0"/>
              <a:t>Aero:  </a:t>
            </a:r>
            <a:r>
              <a:rPr lang="en-US" dirty="0">
                <a:hlinkClick r:id="rId2"/>
              </a:rPr>
              <a:t>supplier-integration.gr-aero@lmco.com</a:t>
            </a:r>
            <a:r>
              <a:rPr lang="en-US" dirty="0"/>
              <a:t> </a:t>
            </a:r>
          </a:p>
          <a:p>
            <a:pPr marL="0" indent="0">
              <a:buNone/>
            </a:pPr>
            <a:r>
              <a:rPr lang="en-US" dirty="0"/>
              <a:t>MFC:  </a:t>
            </a:r>
            <a:r>
              <a:rPr lang="en-US" u="sng" dirty="0">
                <a:hlinkClick r:id="rId3"/>
              </a:rPr>
              <a:t>Supplier.Onboarding.1LMX@lmco.com</a:t>
            </a:r>
            <a:endParaRPr lang="en-US" u="sng" dirty="0"/>
          </a:p>
          <a:p>
            <a:pPr marL="0" indent="0">
              <a:buNone/>
            </a:pPr>
            <a:endParaRPr lang="en-US" dirty="0"/>
          </a:p>
          <a:p>
            <a:pPr marL="0" indent="0">
              <a:buNone/>
            </a:pPr>
            <a:r>
              <a:rPr lang="en-US" b="1" dirty="0"/>
              <a:t>2. Request SMP Access</a:t>
            </a:r>
            <a:endParaRPr lang="en-US" dirty="0"/>
          </a:p>
          <a:p>
            <a:pPr marL="0" indent="0">
              <a:buNone/>
            </a:pPr>
            <a:r>
              <a:rPr lang="en-US" dirty="0"/>
              <a:t>Once your </a:t>
            </a:r>
            <a:r>
              <a:rPr lang="en-US" dirty="0" err="1"/>
              <a:t>AccessLM</a:t>
            </a:r>
            <a:r>
              <a:rPr lang="en-US" dirty="0"/>
              <a:t> account is created and you have the Microsoft credential, the next step is to use the link below and follow the steps on this presentation to submit an access request to our UID Supplier portal (SMP) where you will upload the UID records.</a:t>
            </a:r>
          </a:p>
          <a:p>
            <a:pPr marL="0" indent="0">
              <a:buNone/>
            </a:pPr>
            <a:endParaRPr lang="en-US" dirty="0"/>
          </a:p>
          <a:p>
            <a:pPr marL="0" indent="0">
              <a:spcBef>
                <a:spcPts val="0"/>
              </a:spcBef>
              <a:spcAft>
                <a:spcPts val="800"/>
              </a:spcAft>
              <a:buNone/>
            </a:pPr>
            <a:r>
              <a:rPr lang="en-US" dirty="0">
                <a:hlinkClick r:id="rId4"/>
              </a:rPr>
              <a:t>Lockheed Martin I2S Subcontractor Management Portal (lmco.com)</a:t>
            </a:r>
            <a:endParaRPr lang="en-US" dirty="0"/>
          </a:p>
        </p:txBody>
      </p:sp>
    </p:spTree>
    <p:extLst>
      <p:ext uri="{BB962C8B-B14F-4D97-AF65-F5344CB8AC3E}">
        <p14:creationId xmlns:p14="http://schemas.microsoft.com/office/powerpoint/2010/main" val="1229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a:defRPr/>
            </a:pPr>
            <a:r>
              <a:rPr lang="en-US" dirty="0"/>
              <a:t>Accessing the Subcontract Management Portal</a:t>
            </a:r>
          </a:p>
        </p:txBody>
      </p:sp>
      <p:sp>
        <p:nvSpPr>
          <p:cNvPr id="3" name="Text Placeholder 2">
            <a:extLst>
              <a:ext uri="{FF2B5EF4-FFF2-40B4-BE49-F238E27FC236}">
                <a16:creationId xmlns:a16="http://schemas.microsoft.com/office/drawing/2014/main" id="{5378277E-E3D1-854A-FE94-4ADB0F3B1D7C}"/>
              </a:ext>
            </a:extLst>
          </p:cNvPr>
          <p:cNvSpPr>
            <a:spLocks noGrp="1"/>
          </p:cNvSpPr>
          <p:nvPr>
            <p:ph type="body" sz="quarter" idx="26"/>
          </p:nvPr>
        </p:nvSpPr>
        <p:spPr>
          <a:xfrm>
            <a:off x="609600" y="1341438"/>
            <a:ext cx="9836989" cy="3970097"/>
          </a:xfrm>
        </p:spPr>
        <p:txBody>
          <a:bodyPr/>
          <a:lstStyle/>
          <a:p>
            <a:r>
              <a:rPr lang="en-US" altLang="en-US" dirty="0"/>
              <a:t>Use an Internet browser to navigate to the Portal’s log in page: </a:t>
            </a:r>
            <a:r>
              <a:rPr lang="en-US" altLang="en-US" dirty="0">
                <a:hlinkClick r:id="rId2"/>
              </a:rPr>
              <a:t>https://lmsupplieruid.external.lmco.com/</a:t>
            </a:r>
            <a:endParaRPr lang="en-US" altLang="en-US" dirty="0"/>
          </a:p>
          <a:p>
            <a:r>
              <a:rPr lang="en-US" altLang="en-US" dirty="0"/>
              <a:t>Select the </a:t>
            </a:r>
            <a:r>
              <a:rPr lang="en-US" altLang="en-US" dirty="0" err="1"/>
              <a:t>AccessLM</a:t>
            </a:r>
            <a:r>
              <a:rPr lang="en-US" altLang="en-US" dirty="0"/>
              <a:t> option below</a:t>
            </a:r>
          </a:p>
          <a:p>
            <a:endParaRPr lang="en-US" dirty="0"/>
          </a:p>
        </p:txBody>
      </p:sp>
      <p:pic>
        <p:nvPicPr>
          <p:cNvPr id="5" name="Picture 4">
            <a:extLst>
              <a:ext uri="{FF2B5EF4-FFF2-40B4-BE49-F238E27FC236}">
                <a16:creationId xmlns:a16="http://schemas.microsoft.com/office/drawing/2014/main" id="{337FC791-145D-E047-8017-516C815446F5}"/>
              </a:ext>
            </a:extLst>
          </p:cNvPr>
          <p:cNvPicPr>
            <a:picLocks noChangeAspect="1"/>
          </p:cNvPicPr>
          <p:nvPr/>
        </p:nvPicPr>
        <p:blipFill>
          <a:blip r:embed="rId3"/>
          <a:stretch>
            <a:fillRect/>
          </a:stretch>
        </p:blipFill>
        <p:spPr>
          <a:xfrm>
            <a:off x="1997078" y="2783535"/>
            <a:ext cx="8001000" cy="1581421"/>
          </a:xfrm>
          <a:prstGeom prst="rect">
            <a:avLst/>
          </a:prstGeom>
        </p:spPr>
      </p:pic>
    </p:spTree>
    <p:extLst>
      <p:ext uri="{BB962C8B-B14F-4D97-AF65-F5344CB8AC3E}">
        <p14:creationId xmlns:p14="http://schemas.microsoft.com/office/powerpoint/2010/main" val="427910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a:defRPr/>
            </a:pPr>
            <a:r>
              <a:rPr lang="en-US" dirty="0"/>
              <a:t>Accessing the Subcontract Management Portal</a:t>
            </a:r>
          </a:p>
        </p:txBody>
      </p:sp>
      <p:pic>
        <p:nvPicPr>
          <p:cNvPr id="2" name="Picture 1"/>
          <p:cNvPicPr>
            <a:picLocks noChangeAspect="1"/>
          </p:cNvPicPr>
          <p:nvPr/>
        </p:nvPicPr>
        <p:blipFill>
          <a:blip r:embed="rId2"/>
          <a:stretch>
            <a:fillRect/>
          </a:stretch>
        </p:blipFill>
        <p:spPr>
          <a:xfrm>
            <a:off x="2178739" y="1034960"/>
            <a:ext cx="7487444" cy="3054333"/>
          </a:xfrm>
          <a:prstGeom prst="rect">
            <a:avLst/>
          </a:prstGeom>
        </p:spPr>
      </p:pic>
      <p:sp>
        <p:nvSpPr>
          <p:cNvPr id="4" name="Arrow: Down 3">
            <a:extLst>
              <a:ext uri="{FF2B5EF4-FFF2-40B4-BE49-F238E27FC236}">
                <a16:creationId xmlns:a16="http://schemas.microsoft.com/office/drawing/2014/main" id="{B4D0BB08-A095-3AE2-1048-B67AF850A7A9}"/>
              </a:ext>
            </a:extLst>
          </p:cNvPr>
          <p:cNvSpPr/>
          <p:nvPr/>
        </p:nvSpPr>
        <p:spPr bwMode="auto">
          <a:xfrm>
            <a:off x="5723626" y="2257790"/>
            <a:ext cx="533400" cy="457200"/>
          </a:xfrm>
          <a:prstGeom prst="downArrow">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100">
              <a:solidFill>
                <a:schemeClr val="bg2"/>
              </a:solidFill>
              <a:latin typeface="Times New Roman" pitchFamily="18" charset="0"/>
            </a:endParaRPr>
          </a:p>
        </p:txBody>
      </p:sp>
      <p:pic>
        <p:nvPicPr>
          <p:cNvPr id="5" name="Picture 4">
            <a:extLst>
              <a:ext uri="{FF2B5EF4-FFF2-40B4-BE49-F238E27FC236}">
                <a16:creationId xmlns:a16="http://schemas.microsoft.com/office/drawing/2014/main" id="{9A8FF03C-11FE-99F0-9036-40AFB440197B}"/>
              </a:ext>
            </a:extLst>
          </p:cNvPr>
          <p:cNvPicPr>
            <a:picLocks noChangeAspect="1"/>
          </p:cNvPicPr>
          <p:nvPr/>
        </p:nvPicPr>
        <p:blipFill>
          <a:blip r:embed="rId3"/>
          <a:stretch>
            <a:fillRect/>
          </a:stretch>
        </p:blipFill>
        <p:spPr>
          <a:xfrm>
            <a:off x="2264861" y="4747636"/>
            <a:ext cx="7315200" cy="1842662"/>
          </a:xfrm>
          <a:prstGeom prst="rect">
            <a:avLst/>
          </a:prstGeom>
        </p:spPr>
      </p:pic>
      <p:sp>
        <p:nvSpPr>
          <p:cNvPr id="6" name="TextBox 5">
            <a:extLst>
              <a:ext uri="{FF2B5EF4-FFF2-40B4-BE49-F238E27FC236}">
                <a16:creationId xmlns:a16="http://schemas.microsoft.com/office/drawing/2014/main" id="{1B50A985-B112-045E-75FB-C85E633000F3}"/>
              </a:ext>
            </a:extLst>
          </p:cNvPr>
          <p:cNvSpPr txBox="1"/>
          <p:nvPr/>
        </p:nvSpPr>
        <p:spPr>
          <a:xfrm>
            <a:off x="4931861" y="4139775"/>
            <a:ext cx="1981200" cy="646331"/>
          </a:xfrm>
          <a:prstGeom prst="rect">
            <a:avLst/>
          </a:prstGeom>
          <a:noFill/>
        </p:spPr>
        <p:txBody>
          <a:bodyPr wrap="square" rtlCol="0">
            <a:spAutoFit/>
          </a:bodyPr>
          <a:lstStyle/>
          <a:p>
            <a:r>
              <a:rPr lang="en-US" sz="3600" b="1" dirty="0"/>
              <a: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a:defRPr/>
            </a:pPr>
            <a:r>
              <a:rPr lang="en-US" dirty="0"/>
              <a:t>New User</a:t>
            </a:r>
          </a:p>
        </p:txBody>
      </p:sp>
      <p:sp>
        <p:nvSpPr>
          <p:cNvPr id="4" name="Text Placeholder 3">
            <a:extLst>
              <a:ext uri="{FF2B5EF4-FFF2-40B4-BE49-F238E27FC236}">
                <a16:creationId xmlns:a16="http://schemas.microsoft.com/office/drawing/2014/main" id="{A27DAF7F-A860-E736-9660-7CE11285AB64}"/>
              </a:ext>
            </a:extLst>
          </p:cNvPr>
          <p:cNvSpPr>
            <a:spLocks noGrp="1"/>
          </p:cNvSpPr>
          <p:nvPr>
            <p:ph type="body" sz="quarter" idx="26"/>
          </p:nvPr>
        </p:nvSpPr>
        <p:spPr>
          <a:xfrm>
            <a:off x="609600" y="1341438"/>
            <a:ext cx="9649909" cy="3970097"/>
          </a:xfrm>
        </p:spPr>
        <p:txBody>
          <a:bodyPr/>
          <a:lstStyle/>
          <a:p>
            <a:r>
              <a:rPr lang="en-US" altLang="en-US" dirty="0"/>
              <a:t>To request an account, click the Request Access button from the Log in page, fill out all required data in the New User Access Request Form, and click Submit.  Note for MFC Environments: Select the Environment based on the PO delivery location (see Table 1).</a:t>
            </a:r>
          </a:p>
          <a:p>
            <a:r>
              <a:rPr lang="en-US" altLang="en-US" kern="0" dirty="0"/>
              <a:t>The request will be forwarded to an LM administrator for review and approval, and the Supplier will be notified when access has been approved</a:t>
            </a:r>
          </a:p>
          <a:p>
            <a:pPr marL="0" indent="0">
              <a:buNone/>
            </a:pPr>
            <a:endParaRPr lang="en-US" dirty="0"/>
          </a:p>
        </p:txBody>
      </p:sp>
      <p:sp>
        <p:nvSpPr>
          <p:cNvPr id="7" name="Rectangle 3"/>
          <p:cNvSpPr txBox="1">
            <a:spLocks noChangeArrowheads="1"/>
          </p:cNvSpPr>
          <p:nvPr/>
        </p:nvSpPr>
        <p:spPr bwMode="auto">
          <a:xfrm>
            <a:off x="2076450" y="2286001"/>
            <a:ext cx="223657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9779" tIns="41315" rIns="79779" bIns="41315" numCol="1" anchor="t" anchorCtr="0" compatLnSpc="1">
            <a:prstTxWarp prst="textNoShape">
              <a:avLst/>
            </a:prstTxWarp>
          </a:bodyPr>
          <a:lstStyle>
            <a:lvl1pPr marL="381000" indent="-381000" algn="l" defTabSz="795338" rtl="0" eaLnBrk="0" fontAlgn="base" hangingPunct="0">
              <a:lnSpc>
                <a:spcPct val="110000"/>
              </a:lnSpc>
              <a:spcBef>
                <a:spcPct val="100000"/>
              </a:spcBef>
              <a:spcAft>
                <a:spcPct val="0"/>
              </a:spcAft>
              <a:buChar char="•"/>
              <a:defRPr sz="2000" b="1" i="1">
                <a:solidFill>
                  <a:schemeClr val="bg2"/>
                </a:solidFill>
                <a:latin typeface="+mn-lt"/>
                <a:ea typeface="+mn-ea"/>
                <a:cs typeface="+mn-cs"/>
              </a:defRPr>
            </a:lvl1pPr>
            <a:lvl2pPr marL="687388" indent="-342900" algn="l" defTabSz="795338" rtl="0" eaLnBrk="0" fontAlgn="base" hangingPunct="0">
              <a:spcBef>
                <a:spcPct val="70000"/>
              </a:spcBef>
              <a:spcAft>
                <a:spcPct val="0"/>
              </a:spcAft>
              <a:buSzPct val="100000"/>
              <a:buChar char="–"/>
              <a:defRPr b="1">
                <a:solidFill>
                  <a:schemeClr val="bg2"/>
                </a:solidFill>
                <a:latin typeface="+mn-lt"/>
              </a:defRPr>
            </a:lvl2pPr>
            <a:lvl3pPr marL="1138238" indent="-342900" algn="l" defTabSz="795338" rtl="0" eaLnBrk="0" fontAlgn="base" hangingPunct="0">
              <a:spcBef>
                <a:spcPct val="20000"/>
              </a:spcBef>
              <a:spcAft>
                <a:spcPct val="0"/>
              </a:spcAft>
              <a:buSzPct val="100000"/>
              <a:buChar char="–"/>
              <a:defRPr b="1" i="1">
                <a:solidFill>
                  <a:schemeClr val="bg2"/>
                </a:solidFill>
                <a:latin typeface="+mn-lt"/>
              </a:defRPr>
            </a:lvl3pPr>
            <a:lvl4pPr marL="1533525" indent="-342900" algn="l" defTabSz="795338" rtl="0" eaLnBrk="0" fontAlgn="base" hangingPunct="0">
              <a:spcBef>
                <a:spcPct val="20000"/>
              </a:spcBef>
              <a:spcAft>
                <a:spcPct val="0"/>
              </a:spcAft>
              <a:buSzPct val="100000"/>
              <a:buChar char="–"/>
              <a:defRPr b="1" i="1">
                <a:solidFill>
                  <a:schemeClr val="bg2"/>
                </a:solidFill>
                <a:latin typeface="+mn-lt"/>
              </a:defRPr>
            </a:lvl4pPr>
            <a:lvl5pPr marL="1984375" indent="-342900" algn="l" defTabSz="795338" rtl="0" eaLnBrk="0" fontAlgn="base" hangingPunct="0">
              <a:spcBef>
                <a:spcPct val="20000"/>
              </a:spcBef>
              <a:spcAft>
                <a:spcPct val="0"/>
              </a:spcAft>
              <a:buClr>
                <a:schemeClr val="bg2"/>
              </a:buClr>
              <a:buSzPct val="100000"/>
              <a:buChar char="–"/>
              <a:defRPr b="1" i="1">
                <a:solidFill>
                  <a:schemeClr val="bg2"/>
                </a:solidFill>
                <a:latin typeface="+mn-lt"/>
              </a:defRPr>
            </a:lvl5pPr>
            <a:lvl6pPr marL="2441575" indent="-342900" algn="l" defTabSz="795338" rtl="0" eaLnBrk="0" fontAlgn="base" hangingPunct="0">
              <a:spcBef>
                <a:spcPct val="20000"/>
              </a:spcBef>
              <a:spcAft>
                <a:spcPct val="0"/>
              </a:spcAft>
              <a:buClr>
                <a:schemeClr val="bg2"/>
              </a:buClr>
              <a:buSzPct val="100000"/>
              <a:buChar char="–"/>
              <a:defRPr b="1" i="1">
                <a:solidFill>
                  <a:schemeClr val="bg2"/>
                </a:solidFill>
                <a:latin typeface="+mn-lt"/>
              </a:defRPr>
            </a:lvl6pPr>
            <a:lvl7pPr marL="2898775" indent="-342900" algn="l" defTabSz="795338" rtl="0" eaLnBrk="0" fontAlgn="base" hangingPunct="0">
              <a:spcBef>
                <a:spcPct val="20000"/>
              </a:spcBef>
              <a:spcAft>
                <a:spcPct val="0"/>
              </a:spcAft>
              <a:buClr>
                <a:schemeClr val="bg2"/>
              </a:buClr>
              <a:buSzPct val="100000"/>
              <a:buChar char="–"/>
              <a:defRPr b="1" i="1">
                <a:solidFill>
                  <a:schemeClr val="bg2"/>
                </a:solidFill>
                <a:latin typeface="+mn-lt"/>
              </a:defRPr>
            </a:lvl7pPr>
            <a:lvl8pPr marL="3355975" indent="-342900" algn="l" defTabSz="795338" rtl="0" eaLnBrk="0" fontAlgn="base" hangingPunct="0">
              <a:spcBef>
                <a:spcPct val="20000"/>
              </a:spcBef>
              <a:spcAft>
                <a:spcPct val="0"/>
              </a:spcAft>
              <a:buClr>
                <a:schemeClr val="bg2"/>
              </a:buClr>
              <a:buSzPct val="100000"/>
              <a:buChar char="–"/>
              <a:defRPr b="1" i="1">
                <a:solidFill>
                  <a:schemeClr val="bg2"/>
                </a:solidFill>
                <a:latin typeface="+mn-lt"/>
              </a:defRPr>
            </a:lvl8pPr>
            <a:lvl9pPr marL="3813175" indent="-342900" algn="l" defTabSz="795338" rtl="0" eaLnBrk="0" fontAlgn="base" hangingPunct="0">
              <a:spcBef>
                <a:spcPct val="20000"/>
              </a:spcBef>
              <a:spcAft>
                <a:spcPct val="0"/>
              </a:spcAft>
              <a:buClr>
                <a:schemeClr val="bg2"/>
              </a:buClr>
              <a:buSzPct val="100000"/>
              <a:buChar char="–"/>
              <a:defRPr b="1" i="1">
                <a:solidFill>
                  <a:schemeClr val="bg2"/>
                </a:solidFill>
                <a:latin typeface="+mn-lt"/>
              </a:defRPr>
            </a:lvl9pPr>
          </a:lstStyle>
          <a:p>
            <a:pPr>
              <a:spcBef>
                <a:spcPts val="600"/>
              </a:spcBef>
            </a:pPr>
            <a:endParaRPr lang="en-US" altLang="en-US" b="0" i="0" kern="0" dirty="0"/>
          </a:p>
        </p:txBody>
      </p:sp>
      <p:pic>
        <p:nvPicPr>
          <p:cNvPr id="6" name="Picture 5">
            <a:extLst>
              <a:ext uri="{FF2B5EF4-FFF2-40B4-BE49-F238E27FC236}">
                <a16:creationId xmlns:a16="http://schemas.microsoft.com/office/drawing/2014/main" id="{76FC7CD5-D373-67BB-DDDD-0CE02B042849}"/>
              </a:ext>
            </a:extLst>
          </p:cNvPr>
          <p:cNvPicPr>
            <a:picLocks noChangeAspect="1"/>
          </p:cNvPicPr>
          <p:nvPr/>
        </p:nvPicPr>
        <p:blipFill>
          <a:blip r:embed="rId2"/>
          <a:stretch>
            <a:fillRect/>
          </a:stretch>
        </p:blipFill>
        <p:spPr>
          <a:xfrm>
            <a:off x="691937" y="2863971"/>
            <a:ext cx="8216988" cy="3643216"/>
          </a:xfrm>
          <a:prstGeom prst="rect">
            <a:avLst/>
          </a:prstGeom>
        </p:spPr>
      </p:pic>
      <p:pic>
        <p:nvPicPr>
          <p:cNvPr id="12" name="Picture 11">
            <a:extLst>
              <a:ext uri="{FF2B5EF4-FFF2-40B4-BE49-F238E27FC236}">
                <a16:creationId xmlns:a16="http://schemas.microsoft.com/office/drawing/2014/main" id="{5A201D09-89DE-3D2E-0268-715D5E857FBD}"/>
              </a:ext>
            </a:extLst>
          </p:cNvPr>
          <p:cNvPicPr>
            <a:picLocks noChangeAspect="1"/>
          </p:cNvPicPr>
          <p:nvPr/>
        </p:nvPicPr>
        <p:blipFill>
          <a:blip r:embed="rId3"/>
          <a:stretch>
            <a:fillRect/>
          </a:stretch>
        </p:blipFill>
        <p:spPr>
          <a:xfrm>
            <a:off x="9266205" y="2738800"/>
            <a:ext cx="2682472" cy="2572735"/>
          </a:xfrm>
          <a:prstGeom prst="rect">
            <a:avLst/>
          </a:prstGeom>
        </p:spPr>
      </p:pic>
    </p:spTree>
    <p:extLst>
      <p:ext uri="{BB962C8B-B14F-4D97-AF65-F5344CB8AC3E}">
        <p14:creationId xmlns:p14="http://schemas.microsoft.com/office/powerpoint/2010/main" val="235597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ED135-9356-E083-026D-2C307103D790}"/>
            </a:ext>
          </a:extLst>
        </p:cNvPr>
        <p:cNvGrpSpPr/>
        <p:nvPr/>
      </p:nvGrpSpPr>
      <p:grpSpPr>
        <a:xfrm>
          <a:off x="0" y="0"/>
          <a:ext cx="0" cy="0"/>
          <a:chOff x="0" y="0"/>
          <a:chExt cx="0" cy="0"/>
        </a:xfrm>
      </p:grpSpPr>
      <p:sp>
        <p:nvSpPr>
          <p:cNvPr id="790530" name="Rectangle 2">
            <a:extLst>
              <a:ext uri="{FF2B5EF4-FFF2-40B4-BE49-F238E27FC236}">
                <a16:creationId xmlns:a16="http://schemas.microsoft.com/office/drawing/2014/main" id="{A6740B23-EF9E-E2FC-26DC-E04847FC0FA9}"/>
              </a:ext>
            </a:extLst>
          </p:cNvPr>
          <p:cNvSpPr>
            <a:spLocks noGrp="1" noChangeArrowheads="1"/>
          </p:cNvSpPr>
          <p:nvPr>
            <p:ph type="title"/>
          </p:nvPr>
        </p:nvSpPr>
        <p:spPr/>
        <p:txBody>
          <a:bodyPr/>
          <a:lstStyle/>
          <a:p>
            <a:pPr>
              <a:defRPr/>
            </a:pPr>
            <a:r>
              <a:rPr lang="en-US" dirty="0"/>
              <a:t>New User cont.</a:t>
            </a:r>
          </a:p>
        </p:txBody>
      </p:sp>
      <p:sp>
        <p:nvSpPr>
          <p:cNvPr id="4" name="Text Placeholder 3">
            <a:extLst>
              <a:ext uri="{FF2B5EF4-FFF2-40B4-BE49-F238E27FC236}">
                <a16:creationId xmlns:a16="http://schemas.microsoft.com/office/drawing/2014/main" id="{938FE22D-AF9F-1F15-A98F-CB24FE0076B3}"/>
              </a:ext>
            </a:extLst>
          </p:cNvPr>
          <p:cNvSpPr>
            <a:spLocks noGrp="1"/>
          </p:cNvSpPr>
          <p:nvPr>
            <p:ph type="body" sz="quarter" idx="26"/>
          </p:nvPr>
        </p:nvSpPr>
        <p:spPr>
          <a:xfrm>
            <a:off x="609600" y="1341438"/>
            <a:ext cx="8879457" cy="3970097"/>
          </a:xfrm>
        </p:spPr>
        <p:txBody>
          <a:bodyPr/>
          <a:lstStyle/>
          <a:p>
            <a:r>
              <a:rPr lang="en-US" altLang="en-US" dirty="0"/>
              <a:t>Select ‘File Submitter’ for the role</a:t>
            </a:r>
          </a:p>
          <a:p>
            <a:r>
              <a:rPr lang="en-US" altLang="en-US" b="1" dirty="0">
                <a:solidFill>
                  <a:schemeClr val="accent1"/>
                </a:solidFill>
              </a:rPr>
              <a:t>Select ‘Aeronautics Production Environment’ for the Environment for Aero.</a:t>
            </a:r>
          </a:p>
          <a:p>
            <a:r>
              <a:rPr lang="en-US" altLang="en-US" b="1" dirty="0">
                <a:solidFill>
                  <a:schemeClr val="accent1"/>
                </a:solidFill>
              </a:rPr>
              <a:t>Select ‘MFC_DAL_01’ or ‘</a:t>
            </a:r>
            <a:r>
              <a:rPr lang="en-US" b="1" dirty="0">
                <a:solidFill>
                  <a:schemeClr val="accent1"/>
                </a:solidFill>
              </a:rPr>
              <a:t>MFC_ORL_01” </a:t>
            </a:r>
            <a:r>
              <a:rPr lang="en-US" altLang="en-US" b="1" dirty="0">
                <a:solidFill>
                  <a:schemeClr val="accent1"/>
                </a:solidFill>
              </a:rPr>
              <a:t>for the Environment for MFC.</a:t>
            </a:r>
          </a:p>
          <a:p>
            <a:pPr lvl="1"/>
            <a:r>
              <a:rPr lang="en-US" altLang="en-US" b="1" dirty="0">
                <a:solidFill>
                  <a:schemeClr val="accent1"/>
                </a:solidFill>
              </a:rPr>
              <a:t>Select the applicable MFC Environment based on PO delivery location (see Table 1).</a:t>
            </a:r>
          </a:p>
          <a:p>
            <a:r>
              <a:rPr lang="en-US" altLang="en-US" dirty="0"/>
              <a:t>Enter the company Duns # for Vendor#</a:t>
            </a:r>
          </a:p>
          <a:p>
            <a:r>
              <a:rPr lang="en-US" altLang="en-US" dirty="0"/>
              <a:t>Enter a part number from a current open PO for Sample PN</a:t>
            </a:r>
          </a:p>
          <a:p>
            <a:r>
              <a:rPr lang="en-US" altLang="en-US" dirty="0"/>
              <a:t>Enter the email buyer’s email address </a:t>
            </a:r>
          </a:p>
          <a:p>
            <a:endParaRPr lang="en-US" dirty="0"/>
          </a:p>
        </p:txBody>
      </p:sp>
      <p:pic>
        <p:nvPicPr>
          <p:cNvPr id="3" name="Picture 2">
            <a:extLst>
              <a:ext uri="{FF2B5EF4-FFF2-40B4-BE49-F238E27FC236}">
                <a16:creationId xmlns:a16="http://schemas.microsoft.com/office/drawing/2014/main" id="{3DBE2A94-7230-27EE-4C52-783115DE14EB}"/>
              </a:ext>
            </a:extLst>
          </p:cNvPr>
          <p:cNvPicPr>
            <a:picLocks noChangeAspect="1"/>
          </p:cNvPicPr>
          <p:nvPr/>
        </p:nvPicPr>
        <p:blipFill>
          <a:blip r:embed="rId2"/>
          <a:stretch>
            <a:fillRect/>
          </a:stretch>
        </p:blipFill>
        <p:spPr>
          <a:xfrm>
            <a:off x="1790700" y="5272521"/>
            <a:ext cx="8610600" cy="692605"/>
          </a:xfrm>
          <a:prstGeom prst="rect">
            <a:avLst/>
          </a:prstGeom>
        </p:spPr>
      </p:pic>
      <p:sp>
        <p:nvSpPr>
          <p:cNvPr id="2" name="TextBox 1">
            <a:extLst>
              <a:ext uri="{FF2B5EF4-FFF2-40B4-BE49-F238E27FC236}">
                <a16:creationId xmlns:a16="http://schemas.microsoft.com/office/drawing/2014/main" id="{D885679C-C316-5A3B-A7F2-D1137D5174EE}"/>
              </a:ext>
            </a:extLst>
          </p:cNvPr>
          <p:cNvSpPr txBox="1"/>
          <p:nvPr/>
        </p:nvSpPr>
        <p:spPr>
          <a:xfrm>
            <a:off x="1746255" y="4826987"/>
            <a:ext cx="2881943" cy="369332"/>
          </a:xfrm>
          <a:prstGeom prst="rect">
            <a:avLst/>
          </a:prstGeom>
          <a:noFill/>
        </p:spPr>
        <p:txBody>
          <a:bodyPr wrap="none" rtlCol="0">
            <a:spAutoFit/>
          </a:bodyPr>
          <a:lstStyle/>
          <a:p>
            <a:r>
              <a:rPr lang="en-US" b="1" dirty="0">
                <a:solidFill>
                  <a:schemeClr val="accent1"/>
                </a:solidFill>
              </a:rPr>
              <a:t>Example for Aero below:</a:t>
            </a:r>
          </a:p>
        </p:txBody>
      </p:sp>
      <p:pic>
        <p:nvPicPr>
          <p:cNvPr id="10" name="Picture 9">
            <a:extLst>
              <a:ext uri="{FF2B5EF4-FFF2-40B4-BE49-F238E27FC236}">
                <a16:creationId xmlns:a16="http://schemas.microsoft.com/office/drawing/2014/main" id="{FDB6E321-99F4-0C1A-364C-06734266B940}"/>
              </a:ext>
            </a:extLst>
          </p:cNvPr>
          <p:cNvPicPr>
            <a:picLocks noChangeAspect="1"/>
          </p:cNvPicPr>
          <p:nvPr/>
        </p:nvPicPr>
        <p:blipFill>
          <a:blip r:embed="rId3"/>
          <a:stretch>
            <a:fillRect/>
          </a:stretch>
        </p:blipFill>
        <p:spPr>
          <a:xfrm>
            <a:off x="9282021" y="2773913"/>
            <a:ext cx="2530067" cy="2422405"/>
          </a:xfrm>
          <a:prstGeom prst="rect">
            <a:avLst/>
          </a:prstGeom>
        </p:spPr>
      </p:pic>
    </p:spTree>
    <p:extLst>
      <p:ext uri="{BB962C8B-B14F-4D97-AF65-F5344CB8AC3E}">
        <p14:creationId xmlns:p14="http://schemas.microsoft.com/office/powerpoint/2010/main" val="214250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Page</a:t>
            </a:r>
          </a:p>
        </p:txBody>
      </p:sp>
      <p:sp>
        <p:nvSpPr>
          <p:cNvPr id="7" name="Text Placeholder 6">
            <a:extLst>
              <a:ext uri="{FF2B5EF4-FFF2-40B4-BE49-F238E27FC236}">
                <a16:creationId xmlns:a16="http://schemas.microsoft.com/office/drawing/2014/main" id="{FA8276FE-29DE-D7C8-068A-0AAA3DDA1C50}"/>
              </a:ext>
            </a:extLst>
          </p:cNvPr>
          <p:cNvSpPr>
            <a:spLocks noGrp="1"/>
          </p:cNvSpPr>
          <p:nvPr>
            <p:ph type="body" sz="quarter" idx="26"/>
          </p:nvPr>
        </p:nvSpPr>
        <p:spPr>
          <a:xfrm>
            <a:off x="609600" y="1341438"/>
            <a:ext cx="11346611" cy="3970097"/>
          </a:xfrm>
        </p:spPr>
        <p:txBody>
          <a:bodyPr/>
          <a:lstStyle/>
          <a:p>
            <a:r>
              <a:rPr lang="en-US" dirty="0"/>
              <a:t>The Home page displays the system’s weekly maintenance windows</a:t>
            </a:r>
          </a:p>
          <a:p>
            <a:r>
              <a:rPr lang="en-US" dirty="0"/>
              <a:t>Use the navigation menu to access various functionality</a:t>
            </a:r>
          </a:p>
        </p:txBody>
      </p:sp>
      <p:pic>
        <p:nvPicPr>
          <p:cNvPr id="4" name="Picture 3"/>
          <p:cNvPicPr>
            <a:picLocks noChangeAspect="1"/>
          </p:cNvPicPr>
          <p:nvPr/>
        </p:nvPicPr>
        <p:blipFill>
          <a:blip r:embed="rId2"/>
          <a:stretch>
            <a:fillRect/>
          </a:stretch>
        </p:blipFill>
        <p:spPr>
          <a:xfrm>
            <a:off x="2844931" y="2162329"/>
            <a:ext cx="6875947" cy="4191000"/>
          </a:xfrm>
          <a:prstGeom prst="rect">
            <a:avLst/>
          </a:prstGeom>
        </p:spPr>
      </p:pic>
    </p:spTree>
    <p:extLst>
      <p:ext uri="{BB962C8B-B14F-4D97-AF65-F5344CB8AC3E}">
        <p14:creationId xmlns:p14="http://schemas.microsoft.com/office/powerpoint/2010/main" val="847795009"/>
      </p:ext>
    </p:extLst>
  </p:cSld>
  <p:clrMapOvr>
    <a:masterClrMapping/>
  </p:clrMapOvr>
</p:sld>
</file>

<file path=ppt/theme/theme1.xml><?xml version="1.0" encoding="utf-8"?>
<a:theme xmlns:a="http://schemas.openxmlformats.org/drawingml/2006/main" name="1_Office Theme">
  <a:themeElements>
    <a:clrScheme name="Custom 20">
      <a:dk1>
        <a:srgbClr val="000000"/>
      </a:dk1>
      <a:lt1>
        <a:srgbClr val="FFFFFF"/>
      </a:lt1>
      <a:dk2>
        <a:srgbClr val="414042"/>
      </a:dk2>
      <a:lt2>
        <a:srgbClr val="F7F8F9"/>
      </a:lt2>
      <a:accent1>
        <a:srgbClr val="002F6C"/>
      </a:accent1>
      <a:accent2>
        <a:srgbClr val="00809E"/>
      </a:accent2>
      <a:accent3>
        <a:srgbClr val="00968F"/>
      </a:accent3>
      <a:accent4>
        <a:srgbClr val="F7D117"/>
      </a:accent4>
      <a:accent5>
        <a:srgbClr val="64B3E8"/>
      </a:accent5>
      <a:accent6>
        <a:srgbClr val="A4899F"/>
      </a:accent6>
      <a:hlink>
        <a:srgbClr val="0563C1"/>
      </a:hlink>
      <a:folHlink>
        <a:srgbClr val="A489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heed Martin PowerPoint_2018_Blue-Title2" id="{FF18C928-1474-A540-8A09-1C36D92B1F60}" vid="{5E11714D-AF48-9E40-8241-CE818B50FA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1bd46e-921f-4b2f-94f6-3f9bfcdede32">
      <Value>34</Value>
      <Value>33</Value>
      <Value>32</Value>
      <Value>47</Value>
    </TaxCatchAll>
    <SIPLabel_Specialty xmlns="661bd46e-921f-4b2f-94f6-3f9bfcdede32"/>
    <SIPLabel_TPPI xmlns="661bd46e-921f-4b2f-94f6-3f9bfcdede32" xsi:nil="true"/>
    <TaxKeywordTaxHTField xmlns="661bd46e-921f-4b2f-94f6-3f9bfcdede32">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00000000-0000-0000-0000-000000000000</TermId>
        </TermInfo>
        <TermInfo xmlns="http://schemas.microsoft.com/office/infopath/2007/PartnerControls">
          <TermName xmlns="http://schemas.microsoft.com/office/infopath/2007/PartnerControls">template</TermName>
          <TermId xmlns="http://schemas.microsoft.com/office/infopath/2007/PartnerControls">00000000-0000-0000-0000-000000000000</TermId>
        </TermInfo>
        <TermInfo xmlns="http://schemas.microsoft.com/office/infopath/2007/PartnerControls">
          <TermName xmlns="http://schemas.microsoft.com/office/infopath/2007/PartnerControls">PowerPoint</TermName>
          <TermId xmlns="http://schemas.microsoft.com/office/infopath/2007/PartnerControls">00000000-0000-0000-0000-000000000000</TermId>
        </TermInfo>
        <TermInfo xmlns="http://schemas.microsoft.com/office/infopath/2007/PartnerControls">
          <TermName xmlns="http://schemas.microsoft.com/office/infopath/2007/PartnerControls">Unrestricted</TermName>
          <TermId xmlns="http://schemas.microsoft.com/office/infopath/2007/PartnerControls">00000000-0000-0000-0000-000000000000</TermId>
        </TermInfo>
      </Terms>
    </TaxKeywordTaxHTField>
    <SIPLabel_OCI xmlns="661bd46e-921f-4b2f-94f6-3f9bfcdede32" xsi:nil="true"/>
    <Info xmlns="1042a8a7-e606-4d6a-9cd6-c2fbda9658e7">2022 Template</Info>
    <SIPLabel_ECICountry xmlns="661bd46e-921f-4b2f-94f6-3f9bfcdede32"/>
    <SIPLabel xmlns="661bd46e-921f-4b2f-94f6-3f9bfcdede32">
      <Value>Unrestricted</Value>
    </SIPLabel>
    <SharedWithUsers xmlns="661bd46e-921f-4b2f-94f6-3f9bfcdede32">
      <UserInfo>
        <DisplayName>Akers, David (US)</DisplayName>
        <AccountId>79889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9BFE13F2C6DC4E8A742168C5E5E2A3" ma:contentTypeVersion="14" ma:contentTypeDescription="Create a new document." ma:contentTypeScope="" ma:versionID="a082aadc5a77c76dd8000842a024e569">
  <xsd:schema xmlns:xsd="http://www.w3.org/2001/XMLSchema" xmlns:xs="http://www.w3.org/2001/XMLSchema" xmlns:p="http://schemas.microsoft.com/office/2006/metadata/properties" xmlns:ns2="661bd46e-921f-4b2f-94f6-3f9bfcdede32" xmlns:ns3="1042a8a7-e606-4d6a-9cd6-c2fbda9658e7" targetNamespace="http://schemas.microsoft.com/office/2006/metadata/properties" ma:root="true" ma:fieldsID="64de9de73b9be1f9da216613206d2b41" ns2:_="" ns3:_="">
    <xsd:import namespace="661bd46e-921f-4b2f-94f6-3f9bfcdede32"/>
    <xsd:import namespace="1042a8a7-e606-4d6a-9cd6-c2fbda9658e7"/>
    <xsd:element name="properties">
      <xsd:complexType>
        <xsd:sequence>
          <xsd:element name="documentManagement">
            <xsd:complexType>
              <xsd:all>
                <xsd:element ref="ns2:TaxKeywordTaxHTField" minOccurs="0"/>
                <xsd:element ref="ns2:TaxCatchAll" minOccurs="0"/>
                <xsd:element ref="ns3:Info" minOccurs="0"/>
                <xsd:element ref="ns2:SIPLabel" minOccurs="0"/>
                <xsd:element ref="ns2:SIPLabel_ECICountry" minOccurs="0"/>
                <xsd:element ref="ns2:SIPLabel_OCI" minOccurs="0"/>
                <xsd:element ref="ns2:SIPLabel_TPPI" minOccurs="0"/>
                <xsd:element ref="ns2:SIPLabel_Specialty"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bd46e-921f-4b2f-94f6-3f9bfcdede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Enterprise_x0020_Keywords" ma:displayName="Enterprise Keywords" ma:fieldId="{23f27201-bee3-471e-b2e7-b64fd8b7ca38}" ma:taxonomyMulti="true" ma:sspId="5f68076a-9896-4f70-850d-4130ed0339a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dfc3885-0e86-4dcb-a692-351b8f83f0b3}" ma:internalName="TaxCatchAll" ma:showField="CatchAllData" ma:web="661bd46e-921f-4b2f-94f6-3f9bfcdede32">
      <xsd:complexType>
        <xsd:complexContent>
          <xsd:extension base="dms:MultiChoiceLookup">
            <xsd:sequence>
              <xsd:element name="Value" type="dms:Lookup" maxOccurs="unbounded" minOccurs="0" nillable="true"/>
            </xsd:sequence>
          </xsd:extension>
        </xsd:complexContent>
      </xsd:complexType>
    </xsd:element>
    <xsd:element name="SIPLabel" ma:index="12" nillable="true" ma:displayName="Sensitive Information Protection (SIP) Label" ma:internalName="SIPLabel" ma:requiredMultiChoice="true">
      <xsd:complexType>
        <xsd:complexContent>
          <xsd:extension base="dms:MultiChoice">
            <xsd:sequence>
              <xsd:element name="Value" maxOccurs="unbounded" minOccurs="0" nillable="true">
                <xsd:simpleType>
                  <xsd:restriction base="dms:Choice">
                    <xsd:enumeration value="Unrestricted"/>
                    <xsd:enumeration value="Lockheed Martin Proprietary Information (LMPI)"/>
                    <xsd:enumeration value="Export Controlled Information (ECI)"/>
                    <xsd:enumeration value="Attorney-Client Privileged Information and/or Attorney Work Product"/>
                    <xsd:enumeration value="Protected Information"/>
                    <xsd:enumeration value="Personal Information"/>
                    <xsd:enumeration value="Third Party Proprietary Information"/>
                    <xsd:enumeration value="Organizational Conflict of Interest (OCI)"/>
                    <xsd:enumeration value="Specialty Label"/>
                  </xsd:restriction>
                </xsd:simpleType>
              </xsd:element>
            </xsd:sequence>
          </xsd:extension>
        </xsd:complexContent>
      </xsd:complexType>
    </xsd:element>
    <xsd:element name="SIPLabel_ECICountry" ma:index="13" nillable="true" ma:displayName="Export Control Country of Jurisdiction" ma:internalName="SIPLabel_ECICountry">
      <xsd:complexType>
        <xsd:complexContent>
          <xsd:extension base="dms:MultiChoice">
            <xsd:sequence>
              <xsd:element name="Value" maxOccurs="unbounded" minOccurs="0" nillable="true">
                <xsd:simpleType>
                  <xsd:restriction base="dms:Choice">
                    <xsd:enumeration value="United States (US)"/>
                    <xsd:enumeration value="Canada (CA)"/>
                    <xsd:enumeration value="United Kingdom (GB)"/>
                    <xsd:enumeration value="Australia (AU)"/>
                    <xsd:enumeration value="Albania (AL)"/>
                    <xsd:enumeration value="Argentina (AR)"/>
                    <xsd:enumeration value="Bahrain (BH)"/>
                    <xsd:enumeration value="Belgium (BE)"/>
                    <xsd:enumeration value="Brazil (BR)"/>
                    <xsd:enumeration value="China (CN)"/>
                    <xsd:enumeration value="Colombia (CO)"/>
                    <xsd:enumeration value="Croatia (HR)"/>
                    <xsd:enumeration value="Denmark (DK)"/>
                    <xsd:enumeration value="Egypt (EG)"/>
                    <xsd:enumeration value="Finland (FI)"/>
                    <xsd:enumeration value="France (FR)"/>
                    <xsd:enumeration value="Germany (DE)"/>
                    <xsd:enumeration value="Greece (GR)"/>
                    <xsd:enumeration value="Guam (GU)"/>
                    <xsd:enumeration value="Hong Kong (HK)"/>
                    <xsd:enumeration value="India (IN)"/>
                    <xsd:enumeration value="Israel (IL)"/>
                    <xsd:enumeration value="Italy (IT)"/>
                    <xsd:enumeration value="Japan (JP)"/>
                    <xsd:enumeration value="Korea, Republic of (KR)"/>
                    <xsd:enumeration value="Kuwait (KW)"/>
                    <xsd:enumeration value="Malaysia (MY)"/>
                    <xsd:enumeration value="Mauritius (MU)"/>
                    <xsd:enumeration value="Mexico (MX)"/>
                    <xsd:enumeration value="Netherlands (NL)"/>
                    <xsd:enumeration value="New Zealand (NZ)"/>
                    <xsd:enumeration value="Norway (NO)"/>
                    <xsd:enumeration value="Philippines (PH)"/>
                    <xsd:enumeration value="Poland (PL)"/>
                    <xsd:enumeration value="Portugal (PT)"/>
                    <xsd:enumeration value="Puerto Rico (PR)"/>
                    <xsd:enumeration value="Romania (RO)"/>
                    <xsd:enumeration value="Saudi Arabia (SA)"/>
                    <xsd:enumeration value="Singapore (SG)"/>
                    <xsd:enumeration value="South Africa (ZA)"/>
                    <xsd:enumeration value="Spain (ES)"/>
                    <xsd:enumeration value="Sweden (SE)"/>
                    <xsd:enumeration value="Switzerland (CH)"/>
                    <xsd:enumeration value="Taiwan, Province of China (TW)"/>
                    <xsd:enumeration value="Thailand (TH)"/>
                    <xsd:enumeration value="Turkey (TR)"/>
                    <xsd:enumeration value="United Arab Emirates (AE)"/>
                    <xsd:enumeration value="Venezuela (VE)"/>
                    <xsd:enumeration value="Viet Nam (VN)"/>
                  </xsd:restriction>
                </xsd:simpleType>
              </xsd:element>
            </xsd:sequence>
          </xsd:extension>
        </xsd:complexContent>
      </xsd:complexType>
    </xsd:element>
    <xsd:element name="SIPLabel_OCI" ma:index="14" nillable="true" ma:displayName="Organizational Conflict of Interest" ma:internalName="SIPLabel_OCI">
      <xsd:simpleType>
        <xsd:restriction base="dms:Text"/>
      </xsd:simpleType>
    </xsd:element>
    <xsd:element name="SIPLabel_TPPI" ma:index="15" nillable="true" ma:displayName="Third Party" ma:internalName="SIPLabel_TPPI">
      <xsd:simpleType>
        <xsd:restriction base="dms:Text"/>
      </xsd:simpleType>
    </xsd:element>
    <xsd:element name="SIPLabel_Specialty" ma:index="16" nillable="true" ma:displayName="Specialty Label" ma:internalName="SIPLabel_Specialty">
      <xsd:complexType>
        <xsd:complexContent>
          <xsd:extension base="dms:MultiChoice">
            <xsd:sequence>
              <xsd:element name="Value" maxOccurs="unbounded" minOccurs="0" nillable="true">
                <xsd:simpleType>
                  <xsd:restriction base="dms:Choice">
                    <xsd:enumeration value="Controlled Unclassified Information"/>
                    <xsd:enumeration value="For Official Use Only"/>
                    <xsd:enumeration value="Law Enforcement Sensitive"/>
                    <xsd:enumeration value="UK OFFICIAL"/>
                    <xsd:enumeration value="UK OFFICIAL-SENSITIVE"/>
                  </xsd:restriction>
                </xsd:simpleType>
              </xsd:element>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42a8a7-e606-4d6a-9cd6-c2fbda9658e7" elementFormDefault="qualified">
    <xsd:import namespace="http://schemas.microsoft.com/office/2006/documentManagement/types"/>
    <xsd:import namespace="http://schemas.microsoft.com/office/infopath/2007/PartnerControls"/>
    <xsd:element name="Info" ma:index="11" nillable="true" ma:displayName="Info" ma:internalName="Inf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99D200-8C76-4381-B149-0ABAA83066DA}">
  <ds:schemaRefs>
    <ds:schemaRef ds:uri="http://schemas.microsoft.com/office/2006/metadata/properties"/>
    <ds:schemaRef ds:uri="http://schemas.microsoft.com/office/infopath/2007/PartnerControls"/>
    <ds:schemaRef ds:uri="661bd46e-921f-4b2f-94f6-3f9bfcdede32"/>
    <ds:schemaRef ds:uri="1042a8a7-e606-4d6a-9cd6-c2fbda9658e7"/>
  </ds:schemaRefs>
</ds:datastoreItem>
</file>

<file path=customXml/itemProps2.xml><?xml version="1.0" encoding="utf-8"?>
<ds:datastoreItem xmlns:ds="http://schemas.openxmlformats.org/officeDocument/2006/customXml" ds:itemID="{45D910FE-BA35-46CD-9006-7B6EAFC62712}">
  <ds:schemaRefs>
    <ds:schemaRef ds:uri="http://schemas.microsoft.com/sharepoint/v3/contenttype/forms"/>
  </ds:schemaRefs>
</ds:datastoreItem>
</file>

<file path=customXml/itemProps3.xml><?xml version="1.0" encoding="utf-8"?>
<ds:datastoreItem xmlns:ds="http://schemas.openxmlformats.org/officeDocument/2006/customXml" ds:itemID="{01557034-4881-487C-BA74-FD168CBA9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bd46e-921f-4b2f-94f6-3f9bfcdede32"/>
    <ds:schemaRef ds:uri="1042a8a7-e606-4d6a-9cd6-c2fbda965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12581</TotalTime>
  <Words>758</Words>
  <Application>Microsoft Office PowerPoint</Application>
  <PresentationFormat>Widescreen</PresentationFormat>
  <Paragraphs>99</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Nova Cond</vt:lpstr>
      <vt:lpstr>Calibri</vt:lpstr>
      <vt:lpstr>Symbol</vt:lpstr>
      <vt:lpstr>Times New Roman</vt:lpstr>
      <vt:lpstr>Verdana</vt:lpstr>
      <vt:lpstr>1_Office Theme</vt:lpstr>
      <vt:lpstr>Worksheet</vt:lpstr>
      <vt:lpstr>PowerPoint Presentation</vt:lpstr>
      <vt:lpstr>System Overview</vt:lpstr>
      <vt:lpstr>How Does the Portal Help?</vt:lpstr>
      <vt:lpstr>Accessing the Subcontract Management Portal</vt:lpstr>
      <vt:lpstr>Accessing the Subcontract Management Portal</vt:lpstr>
      <vt:lpstr>Accessing the Subcontract Management Portal</vt:lpstr>
      <vt:lpstr>New User</vt:lpstr>
      <vt:lpstr>New User cont.</vt:lpstr>
      <vt:lpstr>Home Page</vt:lpstr>
      <vt:lpstr>Creating the UID File</vt:lpstr>
      <vt:lpstr>Uploading a File</vt:lpstr>
      <vt:lpstr>Uploading a File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 la Vega, Oscar (US)</dc:creator>
  <cp:keywords>Unrestricted; template; Official; PowerPoint</cp:keywords>
  <dc:description/>
  <cp:lastModifiedBy>Ayres, Alyssa (US)</cp:lastModifiedBy>
  <cp:revision>119</cp:revision>
  <dcterms:created xsi:type="dcterms:W3CDTF">2018-09-19T12:26:03Z</dcterms:created>
  <dcterms:modified xsi:type="dcterms:W3CDTF">2026-01-29T13:53:45Z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0x010100A29BFE13F2C6DC4E8A742168C5E5E2A3</vt:lpwstr>
  </property>
  <property fmtid="{D5CDD505-2E9C-101B-9397-08002B2CF9AE}" pid="3" name="Enterprise Keywords">
    <vt:lpwstr>34;#Official|cf27d6ae-165f-4fd4-82df-b359670c06e5;#33;#template|aa6d2b24-3068-464c-b8a1-9c0912f06071;#32;#PowerPoint|fdd97a65-f75e-49d0-985b-95654da0a884;#47;#Unrestricted|70316ec3-66fc-49ab-8e57-7fe1d4753415</vt:lpwstr>
  </property>
  <property fmtid="{D5CDD505-2E9C-101B-9397-08002B2CF9AE}" pid="4" name="checkedProgramsCount">
    <vt:i4>0</vt:i4>
  </property>
  <property fmtid="{D5CDD505-2E9C-101B-9397-08002B2CF9AE}" pid="5" name="LM SIP Document Sensitivity">
    <vt:lpwstr/>
  </property>
  <property fmtid="{D5CDD505-2E9C-101B-9397-08002B2CF9AE}" pid="6" name="Document Author">
    <vt:lpwstr>ACCT04\jebagby</vt:lpwstr>
  </property>
  <property fmtid="{D5CDD505-2E9C-101B-9397-08002B2CF9AE}" pid="7" name="Document Sensitivity">
    <vt:lpwstr>1</vt:lpwstr>
  </property>
  <property fmtid="{D5CDD505-2E9C-101B-9397-08002B2CF9AE}" pid="8" name="ThirdParty">
    <vt:lpwstr/>
  </property>
  <property fmtid="{D5CDD505-2E9C-101B-9397-08002B2CF9AE}" pid="9" name="OCI Restriction">
    <vt:bool>false</vt:bool>
  </property>
  <property fmtid="{D5CDD505-2E9C-101B-9397-08002B2CF9AE}" pid="10" name="OCI Additional Info">
    <vt:lpwstr/>
  </property>
  <property fmtid="{D5CDD505-2E9C-101B-9397-08002B2CF9AE}" pid="11" name="Allow Header Overwrite">
    <vt:bool>true</vt:bool>
  </property>
  <property fmtid="{D5CDD505-2E9C-101B-9397-08002B2CF9AE}" pid="12" name="Allow Footer Overwrite">
    <vt:bool>true</vt:bool>
  </property>
  <property fmtid="{D5CDD505-2E9C-101B-9397-08002B2CF9AE}" pid="13" name="Multiple Selected">
    <vt:lpwstr>-1</vt:lpwstr>
  </property>
  <property fmtid="{D5CDD505-2E9C-101B-9397-08002B2CF9AE}" pid="14" name="SIPLongWording">
    <vt:lpwstr>_x000d_
_x000d_
</vt:lpwstr>
  </property>
  <property fmtid="{D5CDD505-2E9C-101B-9397-08002B2CF9AE}" pid="15" name="ExpCountry">
    <vt:lpwstr/>
  </property>
  <property fmtid="{D5CDD505-2E9C-101B-9397-08002B2CF9AE}" pid="16" name="TextBoxAndDropdownValues">
    <vt:lpwstr/>
  </property>
  <property fmtid="{D5CDD505-2E9C-101B-9397-08002B2CF9AE}" pid="17" name="SecurityClassification">
    <vt:lpwstr/>
  </property>
  <property fmtid="{D5CDD505-2E9C-101B-9397-08002B2CF9AE}" pid="18" name="MSIP_Label_502bc7c3-f152-4da1-98bd-f7a1bebdf752_Enabled">
    <vt:lpwstr>true</vt:lpwstr>
  </property>
  <property fmtid="{D5CDD505-2E9C-101B-9397-08002B2CF9AE}" pid="19" name="MSIP_Label_502bc7c3-f152-4da1-98bd-f7a1bebdf752_SetDate">
    <vt:lpwstr>2025-03-18T21:05:40Z</vt:lpwstr>
  </property>
  <property fmtid="{D5CDD505-2E9C-101B-9397-08002B2CF9AE}" pid="20" name="MSIP_Label_502bc7c3-f152-4da1-98bd-f7a1bebdf752_Method">
    <vt:lpwstr>Privileged</vt:lpwstr>
  </property>
  <property fmtid="{D5CDD505-2E9C-101B-9397-08002B2CF9AE}" pid="21" name="MSIP_Label_502bc7c3-f152-4da1-98bd-f7a1bebdf752_Name">
    <vt:lpwstr>Unrestricted</vt:lpwstr>
  </property>
  <property fmtid="{D5CDD505-2E9C-101B-9397-08002B2CF9AE}" pid="22" name="MSIP_Label_502bc7c3-f152-4da1-98bd-f7a1bebdf752_SiteId">
    <vt:lpwstr>b18f006c-b0fc-467d-b23a-a35b5695b5dc</vt:lpwstr>
  </property>
  <property fmtid="{D5CDD505-2E9C-101B-9397-08002B2CF9AE}" pid="23" name="MSIP_Label_502bc7c3-f152-4da1-98bd-f7a1bebdf752_ActionId">
    <vt:lpwstr>f2af6aea-c675-48f9-9ccc-22966863ac89</vt:lpwstr>
  </property>
  <property fmtid="{D5CDD505-2E9C-101B-9397-08002B2CF9AE}" pid="24" name="MSIP_Label_502bc7c3-f152-4da1-98bd-f7a1bebdf752_ContentBits">
    <vt:lpwstr>0</vt:lpwstr>
  </property>
</Properties>
</file>